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1"/>
  </p:notesMasterIdLst>
  <p:handoutMasterIdLst>
    <p:handoutMasterId r:id="rId32"/>
  </p:handoutMasterIdLst>
  <p:sldIdLst>
    <p:sldId id="256" r:id="rId2"/>
    <p:sldId id="301" r:id="rId3"/>
    <p:sldId id="280" r:id="rId4"/>
    <p:sldId id="261" r:id="rId5"/>
    <p:sldId id="258" r:id="rId6"/>
    <p:sldId id="314" r:id="rId7"/>
    <p:sldId id="317" r:id="rId8"/>
    <p:sldId id="318" r:id="rId9"/>
    <p:sldId id="320" r:id="rId10"/>
    <p:sldId id="319" r:id="rId11"/>
    <p:sldId id="321" r:id="rId12"/>
    <p:sldId id="312" r:id="rId13"/>
    <p:sldId id="322" r:id="rId14"/>
    <p:sldId id="332" r:id="rId15"/>
    <p:sldId id="331" r:id="rId16"/>
    <p:sldId id="333" r:id="rId17"/>
    <p:sldId id="334" r:id="rId18"/>
    <p:sldId id="335" r:id="rId19"/>
    <p:sldId id="336" r:id="rId20"/>
    <p:sldId id="311" r:id="rId21"/>
    <p:sldId id="330" r:id="rId22"/>
    <p:sldId id="324" r:id="rId23"/>
    <p:sldId id="323" r:id="rId24"/>
    <p:sldId id="325" r:id="rId25"/>
    <p:sldId id="326" r:id="rId26"/>
    <p:sldId id="329" r:id="rId27"/>
    <p:sldId id="327" r:id="rId28"/>
    <p:sldId id="328" r:id="rId29"/>
    <p:sldId id="309" r:id="rId3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2556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505"/>
    <p:restoredTop sz="72197"/>
  </p:normalViewPr>
  <p:slideViewPr>
    <p:cSldViewPr snapToGrid="0" snapToObjects="1">
      <p:cViewPr varScale="1">
        <p:scale>
          <a:sx n="79" d="100"/>
          <a:sy n="79" d="100"/>
        </p:scale>
        <p:origin x="1288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5" d="100"/>
          <a:sy n="85" d="100"/>
        </p:scale>
        <p:origin x="2720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37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Zhang JJing" userId="754116f074301989" providerId="LiveId" clId="{99195629-A862-FA46-9299-1D0E3279919B}"/>
    <pc:docChg chg="modSld">
      <pc:chgData name="Zhang JJing" userId="754116f074301989" providerId="LiveId" clId="{99195629-A862-FA46-9299-1D0E3279919B}" dt="2022-07-01T10:57:31.828" v="17" actId="20577"/>
      <pc:docMkLst>
        <pc:docMk/>
      </pc:docMkLst>
      <pc:sldChg chg="modNotesTx">
        <pc:chgData name="Zhang JJing" userId="754116f074301989" providerId="LiveId" clId="{99195629-A862-FA46-9299-1D0E3279919B}" dt="2022-07-01T10:56:38.171" v="3" actId="20577"/>
        <pc:sldMkLst>
          <pc:docMk/>
          <pc:sldMk cId="2824942256" sldId="261"/>
        </pc:sldMkLst>
      </pc:sldChg>
      <pc:sldChg chg="modNotesTx">
        <pc:chgData name="Zhang JJing" userId="754116f074301989" providerId="LiveId" clId="{99195629-A862-FA46-9299-1D0E3279919B}" dt="2022-07-01T10:57:00.442" v="9" actId="20577"/>
        <pc:sldMkLst>
          <pc:docMk/>
          <pc:sldMk cId="2215224724" sldId="272"/>
        </pc:sldMkLst>
      </pc:sldChg>
      <pc:sldChg chg="modNotesTx">
        <pc:chgData name="Zhang JJing" userId="754116f074301989" providerId="LiveId" clId="{99195629-A862-FA46-9299-1D0E3279919B}" dt="2022-07-01T10:56:33.852" v="1" actId="20577"/>
        <pc:sldMkLst>
          <pc:docMk/>
          <pc:sldMk cId="1085858173" sldId="280"/>
        </pc:sldMkLst>
      </pc:sldChg>
      <pc:sldChg chg="modNotesTx">
        <pc:chgData name="Zhang JJing" userId="754116f074301989" providerId="LiveId" clId="{99195629-A862-FA46-9299-1D0E3279919B}" dt="2022-07-01T10:56:39.898" v="4" actId="20577"/>
        <pc:sldMkLst>
          <pc:docMk/>
          <pc:sldMk cId="1207308000" sldId="281"/>
        </pc:sldMkLst>
      </pc:sldChg>
      <pc:sldChg chg="modNotesTx">
        <pc:chgData name="Zhang JJing" userId="754116f074301989" providerId="LiveId" clId="{99195629-A862-FA46-9299-1D0E3279919B}" dt="2022-07-01T10:56:47.577" v="7" actId="20577"/>
        <pc:sldMkLst>
          <pc:docMk/>
          <pc:sldMk cId="2600555053" sldId="282"/>
        </pc:sldMkLst>
      </pc:sldChg>
      <pc:sldChg chg="modNotesTx">
        <pc:chgData name="Zhang JJing" userId="754116f074301989" providerId="LiveId" clId="{99195629-A862-FA46-9299-1D0E3279919B}" dt="2022-07-01T10:57:07.844" v="11" actId="20577"/>
        <pc:sldMkLst>
          <pc:docMk/>
          <pc:sldMk cId="694110113" sldId="283"/>
        </pc:sldMkLst>
      </pc:sldChg>
      <pc:sldChg chg="modNotesTx">
        <pc:chgData name="Zhang JJing" userId="754116f074301989" providerId="LiveId" clId="{99195629-A862-FA46-9299-1D0E3279919B}" dt="2022-07-01T10:57:18.257" v="14" actId="20577"/>
        <pc:sldMkLst>
          <pc:docMk/>
          <pc:sldMk cId="3258154750" sldId="284"/>
        </pc:sldMkLst>
      </pc:sldChg>
      <pc:sldChg chg="modNotesTx">
        <pc:chgData name="Zhang JJing" userId="754116f074301989" providerId="LiveId" clId="{99195629-A862-FA46-9299-1D0E3279919B}" dt="2022-07-01T10:57:21.025" v="15" actId="20577"/>
        <pc:sldMkLst>
          <pc:docMk/>
          <pc:sldMk cId="1223343276" sldId="287"/>
        </pc:sldMkLst>
      </pc:sldChg>
      <pc:sldChg chg="modNotesTx">
        <pc:chgData name="Zhang JJing" userId="754116f074301989" providerId="LiveId" clId="{99195629-A862-FA46-9299-1D0E3279919B}" dt="2022-07-01T10:56:49.738" v="8" actId="20577"/>
        <pc:sldMkLst>
          <pc:docMk/>
          <pc:sldMk cId="1924729255" sldId="288"/>
        </pc:sldMkLst>
      </pc:sldChg>
      <pc:sldChg chg="modNotesTx">
        <pc:chgData name="Zhang JJing" userId="754116f074301989" providerId="LiveId" clId="{99195629-A862-FA46-9299-1D0E3279919B}" dt="2022-07-01T10:57:04.947" v="10" actId="20577"/>
        <pc:sldMkLst>
          <pc:docMk/>
          <pc:sldMk cId="3089318201" sldId="297"/>
        </pc:sldMkLst>
      </pc:sldChg>
      <pc:sldChg chg="modNotesTx">
        <pc:chgData name="Zhang JJing" userId="754116f074301989" providerId="LiveId" clId="{99195629-A862-FA46-9299-1D0E3279919B}" dt="2022-07-01T10:56:41.855" v="5" actId="20577"/>
        <pc:sldMkLst>
          <pc:docMk/>
          <pc:sldMk cId="3464154574" sldId="300"/>
        </pc:sldMkLst>
      </pc:sldChg>
      <pc:sldChg chg="modNotesTx">
        <pc:chgData name="Zhang JJing" userId="754116f074301989" providerId="LiveId" clId="{99195629-A862-FA46-9299-1D0E3279919B}" dt="2022-07-01T10:56:36.323" v="2" actId="20577"/>
        <pc:sldMkLst>
          <pc:docMk/>
          <pc:sldMk cId="3714617413" sldId="301"/>
        </pc:sldMkLst>
      </pc:sldChg>
      <pc:sldChg chg="modNotesTx">
        <pc:chgData name="Zhang JJing" userId="754116f074301989" providerId="LiveId" clId="{99195629-A862-FA46-9299-1D0E3279919B}" dt="2022-07-01T10:56:43.560" v="6" actId="20577"/>
        <pc:sldMkLst>
          <pc:docMk/>
          <pc:sldMk cId="2808954615" sldId="302"/>
        </pc:sldMkLst>
      </pc:sldChg>
      <pc:sldChg chg="modNotesTx">
        <pc:chgData name="Zhang JJing" userId="754116f074301989" providerId="LiveId" clId="{99195629-A862-FA46-9299-1D0E3279919B}" dt="2022-07-01T10:57:11.249" v="12" actId="20577"/>
        <pc:sldMkLst>
          <pc:docMk/>
          <pc:sldMk cId="1794192232" sldId="303"/>
        </pc:sldMkLst>
      </pc:sldChg>
      <pc:sldChg chg="modNotesTx">
        <pc:chgData name="Zhang JJing" userId="754116f074301989" providerId="LiveId" clId="{99195629-A862-FA46-9299-1D0E3279919B}" dt="2022-07-01T10:57:15.634" v="13" actId="20577"/>
        <pc:sldMkLst>
          <pc:docMk/>
          <pc:sldMk cId="2029503686" sldId="306"/>
        </pc:sldMkLst>
      </pc:sldChg>
      <pc:sldChg chg="modNotesTx">
        <pc:chgData name="Zhang JJing" userId="754116f074301989" providerId="LiveId" clId="{99195629-A862-FA46-9299-1D0E3279919B}" dt="2022-07-01T10:57:24.298" v="16" actId="20577"/>
        <pc:sldMkLst>
          <pc:docMk/>
          <pc:sldMk cId="4131932357" sldId="307"/>
        </pc:sldMkLst>
      </pc:sldChg>
      <pc:sldChg chg="modNotesTx">
        <pc:chgData name="Zhang JJing" userId="754116f074301989" providerId="LiveId" clId="{99195629-A862-FA46-9299-1D0E3279919B}" dt="2022-07-01T10:57:31.828" v="17" actId="20577"/>
        <pc:sldMkLst>
          <pc:docMk/>
          <pc:sldMk cId="2795676156" sldId="310"/>
        </pc:sldMkLst>
      </pc:sldChg>
    </pc:docChg>
  </pc:docChgLst>
  <pc:docChgLst>
    <pc:chgData name="Zhang JJing" userId="754116f074301989" providerId="LiveId" clId="{85122F08-DEBE-CE47-A407-7C0592E6D79F}"/>
    <pc:docChg chg="undo custSel addSld delSld modSld sldOrd">
      <pc:chgData name="Zhang JJing" userId="754116f074301989" providerId="LiveId" clId="{85122F08-DEBE-CE47-A407-7C0592E6D79F}" dt="2022-07-01T10:34:55.584" v="8626" actId="20577"/>
      <pc:docMkLst>
        <pc:docMk/>
      </pc:docMkLst>
      <pc:sldChg chg="modSp mod setBg">
        <pc:chgData name="Zhang JJing" userId="754116f074301989" providerId="LiveId" clId="{85122F08-DEBE-CE47-A407-7C0592E6D79F}" dt="2022-07-01T07:50:11.477" v="7531" actId="1076"/>
        <pc:sldMkLst>
          <pc:docMk/>
          <pc:sldMk cId="1827150250" sldId="256"/>
        </pc:sldMkLst>
        <pc:spChg chg="mod">
          <ac:chgData name="Zhang JJing" userId="754116f074301989" providerId="LiveId" clId="{85122F08-DEBE-CE47-A407-7C0592E6D79F}" dt="2022-07-01T07:50:11.477" v="7531" actId="1076"/>
          <ac:spMkLst>
            <pc:docMk/>
            <pc:sldMk cId="1827150250" sldId="256"/>
            <ac:spMk id="2" creationId="{1FD82ADA-F394-1256-14C0-2E99420A190D}"/>
          </ac:spMkLst>
        </pc:spChg>
        <pc:spChg chg="mod">
          <ac:chgData name="Zhang JJing" userId="754116f074301989" providerId="LiveId" clId="{85122F08-DEBE-CE47-A407-7C0592E6D79F}" dt="2022-07-01T07:49:53.482" v="7526" actId="1076"/>
          <ac:spMkLst>
            <pc:docMk/>
            <pc:sldMk cId="1827150250" sldId="256"/>
            <ac:spMk id="3" creationId="{B27A6A8D-21E3-DB68-36BE-943F1E63A105}"/>
          </ac:spMkLst>
        </pc:spChg>
      </pc:sldChg>
      <pc:sldChg chg="del">
        <pc:chgData name="Zhang JJing" userId="754116f074301989" providerId="LiveId" clId="{85122F08-DEBE-CE47-A407-7C0592E6D79F}" dt="2022-06-30T07:12:07.438" v="357" actId="2696"/>
        <pc:sldMkLst>
          <pc:docMk/>
          <pc:sldMk cId="2857279875" sldId="257"/>
        </pc:sldMkLst>
      </pc:sldChg>
      <pc:sldChg chg="addSp delSp modSp mod modNotesTx">
        <pc:chgData name="Zhang JJing" userId="754116f074301989" providerId="LiveId" clId="{85122F08-DEBE-CE47-A407-7C0592E6D79F}" dt="2022-07-01T07:58:25.870" v="7818" actId="20577"/>
        <pc:sldMkLst>
          <pc:docMk/>
          <pc:sldMk cId="1452146100" sldId="258"/>
        </pc:sldMkLst>
        <pc:spChg chg="del">
          <ac:chgData name="Zhang JJing" userId="754116f074301989" providerId="LiveId" clId="{85122F08-DEBE-CE47-A407-7C0592E6D79F}" dt="2022-06-30T14:35:42.314" v="1761" actId="478"/>
          <ac:spMkLst>
            <pc:docMk/>
            <pc:sldMk cId="1452146100" sldId="258"/>
            <ac:spMk id="3" creationId="{8764C391-1A96-B2D3-EC88-CEAFEB50F097}"/>
          </ac:spMkLst>
        </pc:spChg>
        <pc:spChg chg="mod">
          <ac:chgData name="Zhang JJing" userId="754116f074301989" providerId="LiveId" clId="{85122F08-DEBE-CE47-A407-7C0592E6D79F}" dt="2022-06-30T15:51:27.824" v="2761" actId="21"/>
          <ac:spMkLst>
            <pc:docMk/>
            <pc:sldMk cId="1452146100" sldId="258"/>
            <ac:spMk id="5" creationId="{2AD60704-E2ED-344C-D6DF-CF4D176FD1B8}"/>
          </ac:spMkLst>
        </pc:spChg>
        <pc:spChg chg="mod">
          <ac:chgData name="Zhang JJing" userId="754116f074301989" providerId="LiveId" clId="{85122F08-DEBE-CE47-A407-7C0592E6D79F}" dt="2022-06-30T15:30:42.029" v="2393" actId="20577"/>
          <ac:spMkLst>
            <pc:docMk/>
            <pc:sldMk cId="1452146100" sldId="258"/>
            <ac:spMk id="7" creationId="{F9AB0E5E-32DB-BE82-9339-91E503C7A44A}"/>
          </ac:spMkLst>
        </pc:spChg>
        <pc:spChg chg="add mod">
          <ac:chgData name="Zhang JJing" userId="754116f074301989" providerId="LiveId" clId="{85122F08-DEBE-CE47-A407-7C0592E6D79F}" dt="2022-06-30T15:55:57.110" v="2821" actId="1076"/>
          <ac:spMkLst>
            <pc:docMk/>
            <pc:sldMk cId="1452146100" sldId="258"/>
            <ac:spMk id="17" creationId="{235B3D29-BE95-7175-22EE-117B34EADE66}"/>
          </ac:spMkLst>
        </pc:spChg>
        <pc:spChg chg="del">
          <ac:chgData name="Zhang JJing" userId="754116f074301989" providerId="LiveId" clId="{85122F08-DEBE-CE47-A407-7C0592E6D79F}" dt="2022-06-30T14:35:46.630" v="1762" actId="478"/>
          <ac:spMkLst>
            <pc:docMk/>
            <pc:sldMk cId="1452146100" sldId="258"/>
            <ac:spMk id="20" creationId="{04C97FA8-22C7-B04D-49A0-0BB79AAAD945}"/>
          </ac:spMkLst>
        </pc:spChg>
        <pc:spChg chg="del">
          <ac:chgData name="Zhang JJing" userId="754116f074301989" providerId="LiveId" clId="{85122F08-DEBE-CE47-A407-7C0592E6D79F}" dt="2022-06-30T14:35:46.630" v="1762" actId="478"/>
          <ac:spMkLst>
            <pc:docMk/>
            <pc:sldMk cId="1452146100" sldId="258"/>
            <ac:spMk id="21" creationId="{EA2565DD-BF86-8714-07EE-3EC470B6F98A}"/>
          </ac:spMkLst>
        </pc:spChg>
        <pc:spChg chg="del">
          <ac:chgData name="Zhang JJing" userId="754116f074301989" providerId="LiveId" clId="{85122F08-DEBE-CE47-A407-7C0592E6D79F}" dt="2022-06-30T14:35:46.630" v="1762" actId="478"/>
          <ac:spMkLst>
            <pc:docMk/>
            <pc:sldMk cId="1452146100" sldId="258"/>
            <ac:spMk id="22" creationId="{B990F30C-C156-5106-189D-7095126A869F}"/>
          </ac:spMkLst>
        </pc:spChg>
        <pc:spChg chg="add del mod">
          <ac:chgData name="Zhang JJing" userId="754116f074301989" providerId="LiveId" clId="{85122F08-DEBE-CE47-A407-7C0592E6D79F}" dt="2022-06-30T15:55:24.169" v="2814" actId="21"/>
          <ac:spMkLst>
            <pc:docMk/>
            <pc:sldMk cId="1452146100" sldId="258"/>
            <ac:spMk id="24" creationId="{93D080FA-4978-C65D-17D3-A3E8F991B6C3}"/>
          </ac:spMkLst>
        </pc:spChg>
        <pc:picChg chg="add mod">
          <ac:chgData name="Zhang JJing" userId="754116f074301989" providerId="LiveId" clId="{85122F08-DEBE-CE47-A407-7C0592E6D79F}" dt="2022-06-30T13:16:27.100" v="1335" actId="1076"/>
          <ac:picMkLst>
            <pc:docMk/>
            <pc:sldMk cId="1452146100" sldId="258"/>
            <ac:picMk id="2" creationId="{89A28C5D-8C2A-A4B3-F9C5-BB9642BBF025}"/>
          </ac:picMkLst>
        </pc:picChg>
        <pc:picChg chg="add mod">
          <ac:chgData name="Zhang JJing" userId="754116f074301989" providerId="LiveId" clId="{85122F08-DEBE-CE47-A407-7C0592E6D79F}" dt="2022-07-01T00:28:32.005" v="3584" actId="14861"/>
          <ac:picMkLst>
            <pc:docMk/>
            <pc:sldMk cId="1452146100" sldId="258"/>
            <ac:picMk id="8" creationId="{99975660-A9D5-E2F6-6E8F-C37BEB64EDA0}"/>
          </ac:picMkLst>
        </pc:picChg>
        <pc:picChg chg="del">
          <ac:chgData name="Zhang JJing" userId="754116f074301989" providerId="LiveId" clId="{85122F08-DEBE-CE47-A407-7C0592E6D79F}" dt="2022-06-30T14:35:46.630" v="1762" actId="478"/>
          <ac:picMkLst>
            <pc:docMk/>
            <pc:sldMk cId="1452146100" sldId="258"/>
            <ac:picMk id="10" creationId="{A7CF2B48-D4E0-4F9D-9644-A532D5723FF8}"/>
          </ac:picMkLst>
        </pc:picChg>
        <pc:picChg chg="del">
          <ac:chgData name="Zhang JJing" userId="754116f074301989" providerId="LiveId" clId="{85122F08-DEBE-CE47-A407-7C0592E6D79F}" dt="2022-06-30T14:35:46.630" v="1762" actId="478"/>
          <ac:picMkLst>
            <pc:docMk/>
            <pc:sldMk cId="1452146100" sldId="258"/>
            <ac:picMk id="13" creationId="{774F9733-E70E-B680-8408-2DA6D709FA45}"/>
          </ac:picMkLst>
        </pc:picChg>
        <pc:picChg chg="del">
          <ac:chgData name="Zhang JJing" userId="754116f074301989" providerId="LiveId" clId="{85122F08-DEBE-CE47-A407-7C0592E6D79F}" dt="2022-06-30T14:35:46.630" v="1762" actId="478"/>
          <ac:picMkLst>
            <pc:docMk/>
            <pc:sldMk cId="1452146100" sldId="258"/>
            <ac:picMk id="19" creationId="{033F078F-F5CE-4A71-21FF-678AE4501A48}"/>
          </ac:picMkLst>
        </pc:picChg>
        <pc:picChg chg="del">
          <ac:chgData name="Zhang JJing" userId="754116f074301989" providerId="LiveId" clId="{85122F08-DEBE-CE47-A407-7C0592E6D79F}" dt="2022-06-30T13:16:19.712" v="1333" actId="478"/>
          <ac:picMkLst>
            <pc:docMk/>
            <pc:sldMk cId="1452146100" sldId="258"/>
            <ac:picMk id="23" creationId="{0020F22B-F63E-E55B-1798-CBC9B6139CC7}"/>
          </ac:picMkLst>
        </pc:picChg>
      </pc:sldChg>
      <pc:sldChg chg="del">
        <pc:chgData name="Zhang JJing" userId="754116f074301989" providerId="LiveId" clId="{85122F08-DEBE-CE47-A407-7C0592E6D79F}" dt="2022-06-30T13:14:36.603" v="1322" actId="2696"/>
        <pc:sldMkLst>
          <pc:docMk/>
          <pc:sldMk cId="2709386681" sldId="259"/>
        </pc:sldMkLst>
      </pc:sldChg>
      <pc:sldChg chg="del">
        <pc:chgData name="Zhang JJing" userId="754116f074301989" providerId="LiveId" clId="{85122F08-DEBE-CE47-A407-7C0592E6D79F}" dt="2022-06-30T13:21:03.811" v="1411" actId="2696"/>
        <pc:sldMkLst>
          <pc:docMk/>
          <pc:sldMk cId="269474258" sldId="260"/>
        </pc:sldMkLst>
      </pc:sldChg>
      <pc:sldChg chg="addSp delSp modSp mod modNotesTx">
        <pc:chgData name="Zhang JJing" userId="754116f074301989" providerId="LiveId" clId="{85122F08-DEBE-CE47-A407-7C0592E6D79F}" dt="2022-06-30T14:50:38.228" v="2027" actId="20577"/>
        <pc:sldMkLst>
          <pc:docMk/>
          <pc:sldMk cId="2824942256" sldId="261"/>
        </pc:sldMkLst>
        <pc:spChg chg="mod">
          <ac:chgData name="Zhang JJing" userId="754116f074301989" providerId="LiveId" clId="{85122F08-DEBE-CE47-A407-7C0592E6D79F}" dt="2022-06-30T14:41:19.483" v="1842" actId="113"/>
          <ac:spMkLst>
            <pc:docMk/>
            <pc:sldMk cId="2824942256" sldId="261"/>
            <ac:spMk id="5" creationId="{2AD60704-E2ED-344C-D6DF-CF4D176FD1B8}"/>
          </ac:spMkLst>
        </pc:spChg>
        <pc:spChg chg="del">
          <ac:chgData name="Zhang JJing" userId="754116f074301989" providerId="LiveId" clId="{85122F08-DEBE-CE47-A407-7C0592E6D79F}" dt="2022-06-30T12:46:04.568" v="1039" actId="478"/>
          <ac:spMkLst>
            <pc:docMk/>
            <pc:sldMk cId="2824942256" sldId="261"/>
            <ac:spMk id="9" creationId="{8093B458-8F29-EB1B-30F4-D7C88C485174}"/>
          </ac:spMkLst>
        </pc:spChg>
        <pc:spChg chg="del">
          <ac:chgData name="Zhang JJing" userId="754116f074301989" providerId="LiveId" clId="{85122F08-DEBE-CE47-A407-7C0592E6D79F}" dt="2022-06-30T12:46:04.568" v="1039" actId="478"/>
          <ac:spMkLst>
            <pc:docMk/>
            <pc:sldMk cId="2824942256" sldId="261"/>
            <ac:spMk id="16" creationId="{E7D7E225-356A-A03E-817F-7C747FF1CD91}"/>
          </ac:spMkLst>
        </pc:spChg>
        <pc:spChg chg="del">
          <ac:chgData name="Zhang JJing" userId="754116f074301989" providerId="LiveId" clId="{85122F08-DEBE-CE47-A407-7C0592E6D79F}" dt="2022-06-30T12:46:04.568" v="1039" actId="478"/>
          <ac:spMkLst>
            <pc:docMk/>
            <pc:sldMk cId="2824942256" sldId="261"/>
            <ac:spMk id="17" creationId="{D51561C1-B246-3D68-D5A2-A04667AE1A47}"/>
          </ac:spMkLst>
        </pc:spChg>
        <pc:spChg chg="del">
          <ac:chgData name="Zhang JJing" userId="754116f074301989" providerId="LiveId" clId="{85122F08-DEBE-CE47-A407-7C0592E6D79F}" dt="2022-06-30T12:46:04.568" v="1039" actId="478"/>
          <ac:spMkLst>
            <pc:docMk/>
            <pc:sldMk cId="2824942256" sldId="261"/>
            <ac:spMk id="19" creationId="{CDDCEE0C-756F-BE9D-61F0-470FAC75314F}"/>
          </ac:spMkLst>
        </pc:spChg>
        <pc:spChg chg="del">
          <ac:chgData name="Zhang JJing" userId="754116f074301989" providerId="LiveId" clId="{85122F08-DEBE-CE47-A407-7C0592E6D79F}" dt="2022-06-30T12:46:04.568" v="1039" actId="478"/>
          <ac:spMkLst>
            <pc:docMk/>
            <pc:sldMk cId="2824942256" sldId="261"/>
            <ac:spMk id="20" creationId="{92AD668B-C315-EB81-A29A-5F7A0361E533}"/>
          </ac:spMkLst>
        </pc:spChg>
        <pc:spChg chg="del">
          <ac:chgData name="Zhang JJing" userId="754116f074301989" providerId="LiveId" clId="{85122F08-DEBE-CE47-A407-7C0592E6D79F}" dt="2022-06-30T12:46:04.568" v="1039" actId="478"/>
          <ac:spMkLst>
            <pc:docMk/>
            <pc:sldMk cId="2824942256" sldId="261"/>
            <ac:spMk id="21" creationId="{BC7D2B4A-8A57-6FD4-32F9-4C3CF8C636FE}"/>
          </ac:spMkLst>
        </pc:spChg>
        <pc:spChg chg="del">
          <ac:chgData name="Zhang JJing" userId="754116f074301989" providerId="LiveId" clId="{85122F08-DEBE-CE47-A407-7C0592E6D79F}" dt="2022-06-30T12:46:04.568" v="1039" actId="478"/>
          <ac:spMkLst>
            <pc:docMk/>
            <pc:sldMk cId="2824942256" sldId="261"/>
            <ac:spMk id="23" creationId="{3099CB92-479E-46C9-3806-2A11CD8E0E70}"/>
          </ac:spMkLst>
        </pc:spChg>
        <pc:spChg chg="mod">
          <ac:chgData name="Zhang JJing" userId="754116f074301989" providerId="LiveId" clId="{85122F08-DEBE-CE47-A407-7C0592E6D79F}" dt="2022-06-30T12:54:18.630" v="1140" actId="114"/>
          <ac:spMkLst>
            <pc:docMk/>
            <pc:sldMk cId="2824942256" sldId="261"/>
            <ac:spMk id="24" creationId="{9FFA18EF-1642-6467-5860-2E60EC496254}"/>
          </ac:spMkLst>
        </pc:spChg>
        <pc:spChg chg="add mod">
          <ac:chgData name="Zhang JJing" userId="754116f074301989" providerId="LiveId" clId="{85122F08-DEBE-CE47-A407-7C0592E6D79F}" dt="2022-06-30T14:49:24.707" v="1970" actId="1035"/>
          <ac:spMkLst>
            <pc:docMk/>
            <pc:sldMk cId="2824942256" sldId="261"/>
            <ac:spMk id="25" creationId="{867E0BEE-442E-66E0-86B7-BBC6678876E4}"/>
          </ac:spMkLst>
        </pc:spChg>
        <pc:spChg chg="add mod">
          <ac:chgData name="Zhang JJing" userId="754116f074301989" providerId="LiveId" clId="{85122F08-DEBE-CE47-A407-7C0592E6D79F}" dt="2022-06-30T14:49:24.707" v="1970" actId="1035"/>
          <ac:spMkLst>
            <pc:docMk/>
            <pc:sldMk cId="2824942256" sldId="261"/>
            <ac:spMk id="26" creationId="{C1C760F3-B4EE-46A5-4906-2C72A889848F}"/>
          </ac:spMkLst>
        </pc:spChg>
        <pc:spChg chg="add mod">
          <ac:chgData name="Zhang JJing" userId="754116f074301989" providerId="LiveId" clId="{85122F08-DEBE-CE47-A407-7C0592E6D79F}" dt="2022-06-30T14:49:24.707" v="1970" actId="1035"/>
          <ac:spMkLst>
            <pc:docMk/>
            <pc:sldMk cId="2824942256" sldId="261"/>
            <ac:spMk id="27" creationId="{7D62FF3B-40B4-9A3C-05CF-DD4C9B03A5F8}"/>
          </ac:spMkLst>
        </pc:spChg>
        <pc:spChg chg="add mod">
          <ac:chgData name="Zhang JJing" userId="754116f074301989" providerId="LiveId" clId="{85122F08-DEBE-CE47-A407-7C0592E6D79F}" dt="2022-06-30T14:49:24.707" v="1970" actId="1035"/>
          <ac:spMkLst>
            <pc:docMk/>
            <pc:sldMk cId="2824942256" sldId="261"/>
            <ac:spMk id="29" creationId="{6908B70F-3CE1-C3A3-E8B5-009CD109260B}"/>
          </ac:spMkLst>
        </pc:spChg>
        <pc:spChg chg="add mod">
          <ac:chgData name="Zhang JJing" userId="754116f074301989" providerId="LiveId" clId="{85122F08-DEBE-CE47-A407-7C0592E6D79F}" dt="2022-06-30T14:49:24.707" v="1970" actId="1035"/>
          <ac:spMkLst>
            <pc:docMk/>
            <pc:sldMk cId="2824942256" sldId="261"/>
            <ac:spMk id="31" creationId="{F2219FBD-9FE6-0721-B689-807F8B4DB1A7}"/>
          </ac:spMkLst>
        </pc:spChg>
        <pc:spChg chg="add mod">
          <ac:chgData name="Zhang JJing" userId="754116f074301989" providerId="LiveId" clId="{85122F08-DEBE-CE47-A407-7C0592E6D79F}" dt="2022-06-30T14:49:34.060" v="1971" actId="1076"/>
          <ac:spMkLst>
            <pc:docMk/>
            <pc:sldMk cId="2824942256" sldId="261"/>
            <ac:spMk id="33" creationId="{23868569-BF58-4707-F3DD-5011F683B712}"/>
          </ac:spMkLst>
        </pc:spChg>
        <pc:spChg chg="add mod">
          <ac:chgData name="Zhang JJing" userId="754116f074301989" providerId="LiveId" clId="{85122F08-DEBE-CE47-A407-7C0592E6D79F}" dt="2022-06-30T14:50:38.228" v="2027" actId="20577"/>
          <ac:spMkLst>
            <pc:docMk/>
            <pc:sldMk cId="2824942256" sldId="261"/>
            <ac:spMk id="34" creationId="{125C7BE1-B3E6-BEDD-0A15-1AF87193443B}"/>
          </ac:spMkLst>
        </pc:spChg>
        <pc:picChg chg="del">
          <ac:chgData name="Zhang JJing" userId="754116f074301989" providerId="LiveId" clId="{85122F08-DEBE-CE47-A407-7C0592E6D79F}" dt="2022-06-30T12:46:04.568" v="1039" actId="478"/>
          <ac:picMkLst>
            <pc:docMk/>
            <pc:sldMk cId="2824942256" sldId="261"/>
            <ac:picMk id="2" creationId="{E981B6C4-06C8-3DE0-7B3B-ADF2ADB6BDE4}"/>
          </ac:picMkLst>
        </pc:picChg>
        <pc:picChg chg="del">
          <ac:chgData name="Zhang JJing" userId="754116f074301989" providerId="LiveId" clId="{85122F08-DEBE-CE47-A407-7C0592E6D79F}" dt="2022-06-30T12:46:04.568" v="1039" actId="478"/>
          <ac:picMkLst>
            <pc:docMk/>
            <pc:sldMk cId="2824942256" sldId="261"/>
            <ac:picMk id="3" creationId="{0B69CA07-F304-B409-47C3-A80294E6490F}"/>
          </ac:picMkLst>
        </pc:picChg>
        <pc:picChg chg="del">
          <ac:chgData name="Zhang JJing" userId="754116f074301989" providerId="LiveId" clId="{85122F08-DEBE-CE47-A407-7C0592E6D79F}" dt="2022-06-30T12:46:04.568" v="1039" actId="478"/>
          <ac:picMkLst>
            <pc:docMk/>
            <pc:sldMk cId="2824942256" sldId="261"/>
            <ac:picMk id="7" creationId="{146AB370-D4A4-9D42-A8C1-9432CAC3F10C}"/>
          </ac:picMkLst>
        </pc:picChg>
        <pc:picChg chg="add mod">
          <ac:chgData name="Zhang JJing" userId="754116f074301989" providerId="LiveId" clId="{85122F08-DEBE-CE47-A407-7C0592E6D79F}" dt="2022-06-30T14:49:20.875" v="1961" actId="1076"/>
          <ac:picMkLst>
            <pc:docMk/>
            <pc:sldMk cId="2824942256" sldId="261"/>
            <ac:picMk id="1026" creationId="{38D609A7-A1D5-DE5B-BC87-52E1C585E5A0}"/>
          </ac:picMkLst>
        </pc:picChg>
        <pc:cxnChg chg="del">
          <ac:chgData name="Zhang JJing" userId="754116f074301989" providerId="LiveId" clId="{85122F08-DEBE-CE47-A407-7C0592E6D79F}" dt="2022-06-30T12:46:04.568" v="1039" actId="478"/>
          <ac:cxnSpMkLst>
            <pc:docMk/>
            <pc:sldMk cId="2824942256" sldId="261"/>
            <ac:cxnSpMk id="10" creationId="{2BE6D858-6666-820A-0392-272688654D4B}"/>
          </ac:cxnSpMkLst>
        </pc:cxnChg>
        <pc:cxnChg chg="del">
          <ac:chgData name="Zhang JJing" userId="754116f074301989" providerId="LiveId" clId="{85122F08-DEBE-CE47-A407-7C0592E6D79F}" dt="2022-06-30T12:46:04.568" v="1039" actId="478"/>
          <ac:cxnSpMkLst>
            <pc:docMk/>
            <pc:sldMk cId="2824942256" sldId="261"/>
            <ac:cxnSpMk id="11" creationId="{D6B6428F-17AA-6C26-B5DD-3B4162A3D118}"/>
          </ac:cxnSpMkLst>
        </pc:cxnChg>
        <pc:cxnChg chg="del">
          <ac:chgData name="Zhang JJing" userId="754116f074301989" providerId="LiveId" clId="{85122F08-DEBE-CE47-A407-7C0592E6D79F}" dt="2022-06-30T12:46:04.568" v="1039" actId="478"/>
          <ac:cxnSpMkLst>
            <pc:docMk/>
            <pc:sldMk cId="2824942256" sldId="261"/>
            <ac:cxnSpMk id="12" creationId="{4023274F-52EF-B306-39F1-7FE6641D105F}"/>
          </ac:cxnSpMkLst>
        </pc:cxnChg>
        <pc:cxnChg chg="del">
          <ac:chgData name="Zhang JJing" userId="754116f074301989" providerId="LiveId" clId="{85122F08-DEBE-CE47-A407-7C0592E6D79F}" dt="2022-06-30T12:46:04.568" v="1039" actId="478"/>
          <ac:cxnSpMkLst>
            <pc:docMk/>
            <pc:sldMk cId="2824942256" sldId="261"/>
            <ac:cxnSpMk id="15" creationId="{5B6B31B4-2D86-5E19-73F1-2A0766240512}"/>
          </ac:cxnSpMkLst>
        </pc:cxnChg>
        <pc:cxnChg chg="del">
          <ac:chgData name="Zhang JJing" userId="754116f074301989" providerId="LiveId" clId="{85122F08-DEBE-CE47-A407-7C0592E6D79F}" dt="2022-06-30T12:46:04.568" v="1039" actId="478"/>
          <ac:cxnSpMkLst>
            <pc:docMk/>
            <pc:sldMk cId="2824942256" sldId="261"/>
            <ac:cxnSpMk id="18" creationId="{5FD36687-407A-913D-9DED-DC7B028AD744}"/>
          </ac:cxnSpMkLst>
        </pc:cxnChg>
        <pc:cxnChg chg="del">
          <ac:chgData name="Zhang JJing" userId="754116f074301989" providerId="LiveId" clId="{85122F08-DEBE-CE47-A407-7C0592E6D79F}" dt="2022-06-30T12:46:04.568" v="1039" actId="478"/>
          <ac:cxnSpMkLst>
            <pc:docMk/>
            <pc:sldMk cId="2824942256" sldId="261"/>
            <ac:cxnSpMk id="22" creationId="{FC05BFA9-CF62-F4E8-8BFD-712764A237E3}"/>
          </ac:cxnSpMkLst>
        </pc:cxnChg>
      </pc:sldChg>
      <pc:sldChg chg="del">
        <pc:chgData name="Zhang JJing" userId="754116f074301989" providerId="LiveId" clId="{85122F08-DEBE-CE47-A407-7C0592E6D79F}" dt="2022-06-30T13:14:36.603" v="1322" actId="2696"/>
        <pc:sldMkLst>
          <pc:docMk/>
          <pc:sldMk cId="1190741272" sldId="262"/>
        </pc:sldMkLst>
      </pc:sldChg>
      <pc:sldChg chg="del">
        <pc:chgData name="Zhang JJing" userId="754116f074301989" providerId="LiveId" clId="{85122F08-DEBE-CE47-A407-7C0592E6D79F}" dt="2022-06-30T13:14:39.678" v="1323" actId="2696"/>
        <pc:sldMkLst>
          <pc:docMk/>
          <pc:sldMk cId="4255761532" sldId="263"/>
        </pc:sldMkLst>
      </pc:sldChg>
      <pc:sldChg chg="del">
        <pc:chgData name="Zhang JJing" userId="754116f074301989" providerId="LiveId" clId="{85122F08-DEBE-CE47-A407-7C0592E6D79F}" dt="2022-06-30T13:14:55.865" v="1326" actId="2696"/>
        <pc:sldMkLst>
          <pc:docMk/>
          <pc:sldMk cId="2718107841" sldId="264"/>
        </pc:sldMkLst>
      </pc:sldChg>
      <pc:sldChg chg="del">
        <pc:chgData name="Zhang JJing" userId="754116f074301989" providerId="LiveId" clId="{85122F08-DEBE-CE47-A407-7C0592E6D79F}" dt="2022-06-30T13:14:42.351" v="1324" actId="2696"/>
        <pc:sldMkLst>
          <pc:docMk/>
          <pc:sldMk cId="2602583857" sldId="265"/>
        </pc:sldMkLst>
      </pc:sldChg>
      <pc:sldChg chg="del">
        <pc:chgData name="Zhang JJing" userId="754116f074301989" providerId="LiveId" clId="{85122F08-DEBE-CE47-A407-7C0592E6D79F}" dt="2022-06-30T13:14:45.081" v="1325" actId="2696"/>
        <pc:sldMkLst>
          <pc:docMk/>
          <pc:sldMk cId="2041526793" sldId="266"/>
        </pc:sldMkLst>
      </pc:sldChg>
      <pc:sldChg chg="del">
        <pc:chgData name="Zhang JJing" userId="754116f074301989" providerId="LiveId" clId="{85122F08-DEBE-CE47-A407-7C0592E6D79F}" dt="2022-06-30T13:14:55.865" v="1326" actId="2696"/>
        <pc:sldMkLst>
          <pc:docMk/>
          <pc:sldMk cId="3415381875" sldId="267"/>
        </pc:sldMkLst>
      </pc:sldChg>
      <pc:sldChg chg="del">
        <pc:chgData name="Zhang JJing" userId="754116f074301989" providerId="LiveId" clId="{85122F08-DEBE-CE47-A407-7C0592E6D79F}" dt="2022-06-30T13:14:55.865" v="1326" actId="2696"/>
        <pc:sldMkLst>
          <pc:docMk/>
          <pc:sldMk cId="1106623764" sldId="268"/>
        </pc:sldMkLst>
      </pc:sldChg>
      <pc:sldChg chg="addSp delSp modSp mod">
        <pc:chgData name="Zhang JJing" userId="754116f074301989" providerId="LiveId" clId="{85122F08-DEBE-CE47-A407-7C0592E6D79F}" dt="2022-07-01T00:48:50.632" v="4120" actId="478"/>
        <pc:sldMkLst>
          <pc:docMk/>
          <pc:sldMk cId="568173275" sldId="269"/>
        </pc:sldMkLst>
        <pc:spChg chg="del">
          <ac:chgData name="Zhang JJing" userId="754116f074301989" providerId="LiveId" clId="{85122F08-DEBE-CE47-A407-7C0592E6D79F}" dt="2022-06-30T15:31:07.471" v="2394" actId="478"/>
          <ac:spMkLst>
            <pc:docMk/>
            <pc:sldMk cId="568173275" sldId="269"/>
            <ac:spMk id="3" creationId="{8764C391-1A96-B2D3-EC88-CEAFEB50F097}"/>
          </ac:spMkLst>
        </pc:spChg>
        <pc:spChg chg="del">
          <ac:chgData name="Zhang JJing" userId="754116f074301989" providerId="LiveId" clId="{85122F08-DEBE-CE47-A407-7C0592E6D79F}" dt="2022-06-30T13:16:44.711" v="1336" actId="478"/>
          <ac:spMkLst>
            <pc:docMk/>
            <pc:sldMk cId="568173275" sldId="269"/>
            <ac:spMk id="5" creationId="{2AD60704-E2ED-344C-D6DF-CF4D176FD1B8}"/>
          </ac:spMkLst>
        </pc:spChg>
        <pc:spChg chg="add mod">
          <ac:chgData name="Zhang JJing" userId="754116f074301989" providerId="LiveId" clId="{85122F08-DEBE-CE47-A407-7C0592E6D79F}" dt="2022-07-01T00:46:50.734" v="4068" actId="164"/>
          <ac:spMkLst>
            <pc:docMk/>
            <pc:sldMk cId="568173275" sldId="269"/>
            <ac:spMk id="9" creationId="{64542795-4A7D-BD41-1330-55C2F4166A30}"/>
          </ac:spMkLst>
        </pc:spChg>
        <pc:spChg chg="add mod">
          <ac:chgData name="Zhang JJing" userId="754116f074301989" providerId="LiveId" clId="{85122F08-DEBE-CE47-A407-7C0592E6D79F}" dt="2022-06-30T14:41:38.152" v="1845" actId="113"/>
          <ac:spMkLst>
            <pc:docMk/>
            <pc:sldMk cId="568173275" sldId="269"/>
            <ac:spMk id="14" creationId="{38409487-CE6F-30BD-FD4C-4F4DFC72881F}"/>
          </ac:spMkLst>
        </pc:spChg>
        <pc:spChg chg="add mod">
          <ac:chgData name="Zhang JJing" userId="754116f074301989" providerId="LiveId" clId="{85122F08-DEBE-CE47-A407-7C0592E6D79F}" dt="2022-06-30T15:48:46.657" v="2738" actId="21"/>
          <ac:spMkLst>
            <pc:docMk/>
            <pc:sldMk cId="568173275" sldId="269"/>
            <ac:spMk id="15" creationId="{F9AB0E5E-32DB-BE82-9339-91E503C7A44A}"/>
          </ac:spMkLst>
        </pc:spChg>
        <pc:spChg chg="add del mod">
          <ac:chgData name="Zhang JJing" userId="754116f074301989" providerId="LiveId" clId="{85122F08-DEBE-CE47-A407-7C0592E6D79F}" dt="2022-07-01T00:48:50.632" v="4120" actId="478"/>
          <ac:spMkLst>
            <pc:docMk/>
            <pc:sldMk cId="568173275" sldId="269"/>
            <ac:spMk id="18" creationId="{47C1B8C7-44B2-4901-A549-D1B0F80D8E64}"/>
          </ac:spMkLst>
        </pc:spChg>
        <pc:spChg chg="add mod">
          <ac:chgData name="Zhang JJing" userId="754116f074301989" providerId="LiveId" clId="{85122F08-DEBE-CE47-A407-7C0592E6D79F}" dt="2022-07-01T00:48:37.892" v="4119" actId="207"/>
          <ac:spMkLst>
            <pc:docMk/>
            <pc:sldMk cId="568173275" sldId="269"/>
            <ac:spMk id="24" creationId="{6132CACB-C856-6DE0-CD06-C58F41640B18}"/>
          </ac:spMkLst>
        </pc:spChg>
        <pc:spChg chg="del">
          <ac:chgData name="Zhang JJing" userId="754116f074301989" providerId="LiveId" clId="{85122F08-DEBE-CE47-A407-7C0592E6D79F}" dt="2022-06-30T15:31:11.303" v="2395" actId="478"/>
          <ac:spMkLst>
            <pc:docMk/>
            <pc:sldMk cId="568173275" sldId="269"/>
            <ac:spMk id="41" creationId="{9FC40C9D-53BD-5149-61B9-AC337D382099}"/>
          </ac:spMkLst>
        </pc:spChg>
        <pc:spChg chg="del">
          <ac:chgData name="Zhang JJing" userId="754116f074301989" providerId="LiveId" clId="{85122F08-DEBE-CE47-A407-7C0592E6D79F}" dt="2022-06-30T15:31:11.303" v="2395" actId="478"/>
          <ac:spMkLst>
            <pc:docMk/>
            <pc:sldMk cId="568173275" sldId="269"/>
            <ac:spMk id="47" creationId="{80EEC254-FEBA-95B4-1827-62F4752F7F19}"/>
          </ac:spMkLst>
        </pc:spChg>
        <pc:grpChg chg="add mod">
          <ac:chgData name="Zhang JJing" userId="754116f074301989" providerId="LiveId" clId="{85122F08-DEBE-CE47-A407-7C0592E6D79F}" dt="2022-07-01T00:47:46.858" v="4100" actId="1076"/>
          <ac:grpSpMkLst>
            <pc:docMk/>
            <pc:sldMk cId="568173275" sldId="269"/>
            <ac:grpSpMk id="13" creationId="{F67094E6-8DFA-3E60-AFC6-6CF5A5745EA9}"/>
          </ac:grpSpMkLst>
        </pc:grpChg>
        <pc:picChg chg="add mod">
          <ac:chgData name="Zhang JJing" userId="754116f074301989" providerId="LiveId" clId="{85122F08-DEBE-CE47-A407-7C0592E6D79F}" dt="2022-07-01T00:46:50.734" v="4068" actId="164"/>
          <ac:picMkLst>
            <pc:docMk/>
            <pc:sldMk cId="568173275" sldId="269"/>
            <ac:picMk id="2" creationId="{24517899-8DAE-50E5-5548-2B1EE17CCB04}"/>
          </ac:picMkLst>
        </pc:picChg>
        <pc:picChg chg="add mod">
          <ac:chgData name="Zhang JJing" userId="754116f074301989" providerId="LiveId" clId="{85122F08-DEBE-CE47-A407-7C0592E6D79F}" dt="2022-07-01T00:46:50.734" v="4068" actId="164"/>
          <ac:picMkLst>
            <pc:docMk/>
            <pc:sldMk cId="568173275" sldId="269"/>
            <ac:picMk id="8" creationId="{249839CB-8BA8-6A87-9B8F-DD203CA492C3}"/>
          </ac:picMkLst>
        </pc:picChg>
        <pc:picChg chg="del">
          <ac:chgData name="Zhang JJing" userId="754116f074301989" providerId="LiveId" clId="{85122F08-DEBE-CE47-A407-7C0592E6D79F}" dt="2022-06-30T15:31:13.486" v="2396" actId="478"/>
          <ac:picMkLst>
            <pc:docMk/>
            <pc:sldMk cId="568173275" sldId="269"/>
            <ac:picMk id="10" creationId="{A7CF2B48-D4E0-4F9D-9644-A532D5723FF8}"/>
          </ac:picMkLst>
        </pc:picChg>
        <pc:picChg chg="del">
          <ac:chgData name="Zhang JJing" userId="754116f074301989" providerId="LiveId" clId="{85122F08-DEBE-CE47-A407-7C0592E6D79F}" dt="2022-06-30T15:31:11.303" v="2395" actId="478"/>
          <ac:picMkLst>
            <pc:docMk/>
            <pc:sldMk cId="568173275" sldId="269"/>
            <ac:picMk id="11" creationId="{C1E88E45-EEB1-B782-1B65-483D35F2ED5E}"/>
          </ac:picMkLst>
        </pc:picChg>
        <pc:picChg chg="add mod">
          <ac:chgData name="Zhang JJing" userId="754116f074301989" providerId="LiveId" clId="{85122F08-DEBE-CE47-A407-7C0592E6D79F}" dt="2022-07-01T00:47:46.858" v="4100" actId="1076"/>
          <ac:picMkLst>
            <pc:docMk/>
            <pc:sldMk cId="568173275" sldId="269"/>
            <ac:picMk id="12" creationId="{DEF1ED27-604D-699D-E51D-9220D28F0CC4}"/>
          </ac:picMkLst>
        </pc:picChg>
        <pc:picChg chg="del">
          <ac:chgData name="Zhang JJing" userId="754116f074301989" providerId="LiveId" clId="{85122F08-DEBE-CE47-A407-7C0592E6D79F}" dt="2022-06-30T15:31:11.303" v="2395" actId="478"/>
          <ac:picMkLst>
            <pc:docMk/>
            <pc:sldMk cId="568173275" sldId="269"/>
            <ac:picMk id="16" creationId="{4BD1311C-1DD6-0192-0FC0-17EC29AB3524}"/>
          </ac:picMkLst>
        </pc:picChg>
        <pc:picChg chg="del">
          <ac:chgData name="Zhang JJing" userId="754116f074301989" providerId="LiveId" clId="{85122F08-DEBE-CE47-A407-7C0592E6D79F}" dt="2022-06-30T15:31:11.303" v="2395" actId="478"/>
          <ac:picMkLst>
            <pc:docMk/>
            <pc:sldMk cId="568173275" sldId="269"/>
            <ac:picMk id="40" creationId="{D8B04ECD-F3A3-19A6-099B-E83D40F2AA36}"/>
          </ac:picMkLst>
        </pc:picChg>
        <pc:picChg chg="del">
          <ac:chgData name="Zhang JJing" userId="754116f074301989" providerId="LiveId" clId="{85122F08-DEBE-CE47-A407-7C0592E6D79F}" dt="2022-06-30T15:31:11.303" v="2395" actId="478"/>
          <ac:picMkLst>
            <pc:docMk/>
            <pc:sldMk cId="568173275" sldId="269"/>
            <ac:picMk id="43" creationId="{749D69B8-EAD8-A76C-E078-DB639AA6E1FB}"/>
          </ac:picMkLst>
        </pc:picChg>
        <pc:cxnChg chg="del mod">
          <ac:chgData name="Zhang JJing" userId="754116f074301989" providerId="LiveId" clId="{85122F08-DEBE-CE47-A407-7C0592E6D79F}" dt="2022-06-30T15:31:11.303" v="2395" actId="478"/>
          <ac:cxnSpMkLst>
            <pc:docMk/>
            <pc:sldMk cId="568173275" sldId="269"/>
            <ac:cxnSpMk id="44" creationId="{4E86A99A-4A67-EC55-770D-1CB52204B4D7}"/>
          </ac:cxnSpMkLst>
        </pc:cxnChg>
      </pc:sldChg>
      <pc:sldChg chg="addSp delSp modSp del">
        <pc:chgData name="Zhang JJing" userId="754116f074301989" providerId="LiveId" clId="{85122F08-DEBE-CE47-A407-7C0592E6D79F}" dt="2022-06-30T15:49:43.120" v="2748" actId="2696"/>
        <pc:sldMkLst>
          <pc:docMk/>
          <pc:sldMk cId="1403784716" sldId="271"/>
        </pc:sldMkLst>
        <pc:spChg chg="del">
          <ac:chgData name="Zhang JJing" userId="754116f074301989" providerId="LiveId" clId="{85122F08-DEBE-CE47-A407-7C0592E6D79F}" dt="2022-06-30T13:16:59.207" v="1338" actId="478"/>
          <ac:spMkLst>
            <pc:docMk/>
            <pc:sldMk cId="1403784716" sldId="271"/>
            <ac:spMk id="5" creationId="{2AD60704-E2ED-344C-D6DF-CF4D176FD1B8}"/>
          </ac:spMkLst>
        </pc:spChg>
        <pc:spChg chg="add mod">
          <ac:chgData name="Zhang JJing" userId="754116f074301989" providerId="LiveId" clId="{85122F08-DEBE-CE47-A407-7C0592E6D79F}" dt="2022-06-30T14:41:43.348" v="1846" actId="113"/>
          <ac:spMkLst>
            <pc:docMk/>
            <pc:sldMk cId="1403784716" sldId="271"/>
            <ac:spMk id="9" creationId="{45A6F1EC-B1C4-A681-7FE6-73FB5762FEF1}"/>
          </ac:spMkLst>
        </pc:spChg>
      </pc:sldChg>
      <pc:sldChg chg="addSp delSp modSp mod modNotesTx">
        <pc:chgData name="Zhang JJing" userId="754116f074301989" providerId="LiveId" clId="{85122F08-DEBE-CE47-A407-7C0592E6D79F}" dt="2022-07-01T09:21:11.959" v="8244" actId="20577"/>
        <pc:sldMkLst>
          <pc:docMk/>
          <pc:sldMk cId="2215224724" sldId="272"/>
        </pc:sldMkLst>
        <pc:spChg chg="del mod">
          <ac:chgData name="Zhang JJing" userId="754116f074301989" providerId="LiveId" clId="{85122F08-DEBE-CE47-A407-7C0592E6D79F}" dt="2022-06-30T14:37:37.593" v="1803" actId="478"/>
          <ac:spMkLst>
            <pc:docMk/>
            <pc:sldMk cId="2215224724" sldId="272"/>
            <ac:spMk id="5" creationId="{2AD60704-E2ED-344C-D6DF-CF4D176FD1B8}"/>
          </ac:spMkLst>
        </pc:spChg>
        <pc:spChg chg="mod">
          <ac:chgData name="Zhang JJing" userId="754116f074301989" providerId="LiveId" clId="{85122F08-DEBE-CE47-A407-7C0592E6D79F}" dt="2022-07-01T09:21:11.959" v="8244" actId="20577"/>
          <ac:spMkLst>
            <pc:docMk/>
            <pc:sldMk cId="2215224724" sldId="272"/>
            <ac:spMk id="7" creationId="{F9AB0E5E-32DB-BE82-9339-91E503C7A44A}"/>
          </ac:spMkLst>
        </pc:spChg>
        <pc:spChg chg="add mod">
          <ac:chgData name="Zhang JJing" userId="754116f074301989" providerId="LiveId" clId="{85122F08-DEBE-CE47-A407-7C0592E6D79F}" dt="2022-07-01T09:20:35.805" v="8183" actId="1035"/>
          <ac:spMkLst>
            <pc:docMk/>
            <pc:sldMk cId="2215224724" sldId="272"/>
            <ac:spMk id="12" creationId="{68B3EF27-E8F3-737A-BC40-EA02F8A30794}"/>
          </ac:spMkLst>
        </pc:spChg>
        <pc:spChg chg="add mod">
          <ac:chgData name="Zhang JJing" userId="754116f074301989" providerId="LiveId" clId="{85122F08-DEBE-CE47-A407-7C0592E6D79F}" dt="2022-06-30T14:41:49.816" v="1848" actId="113"/>
          <ac:spMkLst>
            <pc:docMk/>
            <pc:sldMk cId="2215224724" sldId="272"/>
            <ac:spMk id="15" creationId="{7FA641DE-7C3E-2A6B-506B-A6A598970FE6}"/>
          </ac:spMkLst>
        </pc:spChg>
        <pc:spChg chg="del mod">
          <ac:chgData name="Zhang JJing" userId="754116f074301989" providerId="LiveId" clId="{85122F08-DEBE-CE47-A407-7C0592E6D79F}" dt="2022-06-30T15:54:15.479" v="2801" actId="478"/>
          <ac:spMkLst>
            <pc:docMk/>
            <pc:sldMk cId="2215224724" sldId="272"/>
            <ac:spMk id="16" creationId="{CDD6FDB4-55FE-D13F-E533-A7CEA11DE360}"/>
          </ac:spMkLst>
        </pc:spChg>
        <pc:spChg chg="add mod">
          <ac:chgData name="Zhang JJing" userId="754116f074301989" providerId="LiveId" clId="{85122F08-DEBE-CE47-A407-7C0592E6D79F}" dt="2022-06-30T15:55:38.129" v="2818" actId="1076"/>
          <ac:spMkLst>
            <pc:docMk/>
            <pc:sldMk cId="2215224724" sldId="272"/>
            <ac:spMk id="18" creationId="{FAE02BC0-4E74-2D6B-B808-9357AD714DB0}"/>
          </ac:spMkLst>
        </pc:spChg>
        <pc:spChg chg="add mod">
          <ac:chgData name="Zhang JJing" userId="754116f074301989" providerId="LiveId" clId="{85122F08-DEBE-CE47-A407-7C0592E6D79F}" dt="2022-06-30T15:56:15.975" v="2823"/>
          <ac:spMkLst>
            <pc:docMk/>
            <pc:sldMk cId="2215224724" sldId="272"/>
            <ac:spMk id="19" creationId="{93D080FA-4978-C65D-17D3-A3E8F991B6C3}"/>
          </ac:spMkLst>
        </pc:spChg>
        <pc:spChg chg="add del mod">
          <ac:chgData name="Zhang JJing" userId="754116f074301989" providerId="LiveId" clId="{85122F08-DEBE-CE47-A407-7C0592E6D79F}" dt="2022-06-30T16:05:34.622" v="3013" actId="478"/>
          <ac:spMkLst>
            <pc:docMk/>
            <pc:sldMk cId="2215224724" sldId="272"/>
            <ac:spMk id="20" creationId="{3793A64F-7B79-DB0A-ED50-A34D0AACC87F}"/>
          </ac:spMkLst>
        </pc:spChg>
        <pc:spChg chg="add mod">
          <ac:chgData name="Zhang JJing" userId="754116f074301989" providerId="LiveId" clId="{85122F08-DEBE-CE47-A407-7C0592E6D79F}" dt="2022-07-01T09:20:35.805" v="8183" actId="1035"/>
          <ac:spMkLst>
            <pc:docMk/>
            <pc:sldMk cId="2215224724" sldId="272"/>
            <ac:spMk id="21" creationId="{20DAFCF1-7B5E-8C15-B264-1736843F169D}"/>
          </ac:spMkLst>
        </pc:spChg>
        <pc:spChg chg="add mod">
          <ac:chgData name="Zhang JJing" userId="754116f074301989" providerId="LiveId" clId="{85122F08-DEBE-CE47-A407-7C0592E6D79F}" dt="2022-07-01T09:20:35.805" v="8183" actId="1035"/>
          <ac:spMkLst>
            <pc:docMk/>
            <pc:sldMk cId="2215224724" sldId="272"/>
            <ac:spMk id="25" creationId="{2035F560-0D51-F521-BE97-81C0D4C2F943}"/>
          </ac:spMkLst>
        </pc:spChg>
        <pc:spChg chg="add del mod">
          <ac:chgData name="Zhang JJing" userId="754116f074301989" providerId="LiveId" clId="{85122F08-DEBE-CE47-A407-7C0592E6D79F}" dt="2022-07-01T09:14:54.027" v="7977" actId="478"/>
          <ac:spMkLst>
            <pc:docMk/>
            <pc:sldMk cId="2215224724" sldId="272"/>
            <ac:spMk id="29" creationId="{B88878B5-E979-6426-67E2-16C580146F41}"/>
          </ac:spMkLst>
        </pc:spChg>
        <pc:picChg chg="del">
          <ac:chgData name="Zhang JJing" userId="754116f074301989" providerId="LiveId" clId="{85122F08-DEBE-CE47-A407-7C0592E6D79F}" dt="2022-06-30T13:17:55.822" v="1344" actId="478"/>
          <ac:picMkLst>
            <pc:docMk/>
            <pc:sldMk cId="2215224724" sldId="272"/>
            <ac:picMk id="2" creationId="{3A812142-D5CA-0B64-A9AA-B951F9B099A5}"/>
          </ac:picMkLst>
        </pc:picChg>
        <pc:picChg chg="add mod">
          <ac:chgData name="Zhang JJing" userId="754116f074301989" providerId="LiveId" clId="{85122F08-DEBE-CE47-A407-7C0592E6D79F}" dt="2022-06-30T13:18:02.342" v="1347" actId="1076"/>
          <ac:picMkLst>
            <pc:docMk/>
            <pc:sldMk cId="2215224724" sldId="272"/>
            <ac:picMk id="3" creationId="{EC9B66EF-7ADD-CE33-5C7F-0AD839CD9E83}"/>
          </ac:picMkLst>
        </pc:picChg>
        <pc:picChg chg="add mod">
          <ac:chgData name="Zhang JJing" userId="754116f074301989" providerId="LiveId" clId="{85122F08-DEBE-CE47-A407-7C0592E6D79F}" dt="2022-07-01T09:20:35.805" v="8183" actId="1035"/>
          <ac:picMkLst>
            <pc:docMk/>
            <pc:sldMk cId="2215224724" sldId="272"/>
            <ac:picMk id="8" creationId="{F116FC2C-EBAD-4D28-2343-0937F7033D7F}"/>
          </ac:picMkLst>
        </pc:picChg>
        <pc:picChg chg="del mod">
          <ac:chgData name="Zhang JJing" userId="754116f074301989" providerId="LiveId" clId="{85122F08-DEBE-CE47-A407-7C0592E6D79F}" dt="2022-06-30T15:54:22.859" v="2803" actId="478"/>
          <ac:picMkLst>
            <pc:docMk/>
            <pc:sldMk cId="2215224724" sldId="272"/>
            <ac:picMk id="11" creationId="{93C416C3-FAC7-5ACC-6944-DC70DF79D70F}"/>
          </ac:picMkLst>
        </pc:picChg>
        <pc:picChg chg="del mod">
          <ac:chgData name="Zhang JJing" userId="754116f074301989" providerId="LiveId" clId="{85122F08-DEBE-CE47-A407-7C0592E6D79F}" dt="2022-06-30T15:54:22.859" v="2803" actId="478"/>
          <ac:picMkLst>
            <pc:docMk/>
            <pc:sldMk cId="2215224724" sldId="272"/>
            <ac:picMk id="14" creationId="{47FDDB32-349A-3E17-70BC-93A31706A8A5}"/>
          </ac:picMkLst>
        </pc:picChg>
        <pc:picChg chg="del mod">
          <ac:chgData name="Zhang JJing" userId="754116f074301989" providerId="LiveId" clId="{85122F08-DEBE-CE47-A407-7C0592E6D79F}" dt="2022-06-30T15:54:27.402" v="2804" actId="478"/>
          <ac:picMkLst>
            <pc:docMk/>
            <pc:sldMk cId="2215224724" sldId="272"/>
            <ac:picMk id="17" creationId="{AEC0CB5D-B318-A83D-6FA8-382ED3C82693}"/>
          </ac:picMkLst>
        </pc:picChg>
        <pc:picChg chg="del mod">
          <ac:chgData name="Zhang JJing" userId="754116f074301989" providerId="LiveId" clId="{85122F08-DEBE-CE47-A407-7C0592E6D79F}" dt="2022-06-30T15:54:27.402" v="2804" actId="478"/>
          <ac:picMkLst>
            <pc:docMk/>
            <pc:sldMk cId="2215224724" sldId="272"/>
            <ac:picMk id="31" creationId="{F1CFF8AC-373B-5E78-6959-0FF4B5B21969}"/>
          </ac:picMkLst>
        </pc:picChg>
        <pc:picChg chg="del mod">
          <ac:chgData name="Zhang JJing" userId="754116f074301989" providerId="LiveId" clId="{85122F08-DEBE-CE47-A407-7C0592E6D79F}" dt="2022-06-30T15:54:27.402" v="2804" actId="478"/>
          <ac:picMkLst>
            <pc:docMk/>
            <pc:sldMk cId="2215224724" sldId="272"/>
            <ac:picMk id="32" creationId="{87297743-6CD7-A93D-D27F-DC8C27EBACB4}"/>
          </ac:picMkLst>
        </pc:picChg>
        <pc:cxnChg chg="add mod">
          <ac:chgData name="Zhang JJing" userId="754116f074301989" providerId="LiveId" clId="{85122F08-DEBE-CE47-A407-7C0592E6D79F}" dt="2022-07-01T09:20:35.805" v="8183" actId="1035"/>
          <ac:cxnSpMkLst>
            <pc:docMk/>
            <pc:sldMk cId="2215224724" sldId="272"/>
            <ac:cxnSpMk id="22" creationId="{07925DA3-4B37-6917-A7C4-BF9A03D0075B}"/>
          </ac:cxnSpMkLst>
        </pc:cxnChg>
        <pc:cxnChg chg="add mod">
          <ac:chgData name="Zhang JJing" userId="754116f074301989" providerId="LiveId" clId="{85122F08-DEBE-CE47-A407-7C0592E6D79F}" dt="2022-07-01T09:15:20.269" v="7983" actId="14100"/>
          <ac:cxnSpMkLst>
            <pc:docMk/>
            <pc:sldMk cId="2215224724" sldId="272"/>
            <ac:cxnSpMk id="27" creationId="{09C07A13-7DCD-7E71-20F0-17E0BEBD5AB5}"/>
          </ac:cxnSpMkLst>
        </pc:cxnChg>
        <pc:cxnChg chg="add mod">
          <ac:chgData name="Zhang JJing" userId="754116f074301989" providerId="LiveId" clId="{85122F08-DEBE-CE47-A407-7C0592E6D79F}" dt="2022-07-01T09:20:35.805" v="8183" actId="1035"/>
          <ac:cxnSpMkLst>
            <pc:docMk/>
            <pc:sldMk cId="2215224724" sldId="272"/>
            <ac:cxnSpMk id="28" creationId="{A8E10F37-4C59-E276-24A4-15D442EC5752}"/>
          </ac:cxnSpMkLst>
        </pc:cxnChg>
        <pc:cxnChg chg="add mod">
          <ac:chgData name="Zhang JJing" userId="754116f074301989" providerId="LiveId" clId="{85122F08-DEBE-CE47-A407-7C0592E6D79F}" dt="2022-07-01T09:15:38.928" v="7989" actId="14100"/>
          <ac:cxnSpMkLst>
            <pc:docMk/>
            <pc:sldMk cId="2215224724" sldId="272"/>
            <ac:cxnSpMk id="33" creationId="{818DECA9-F92C-1FDF-CDDB-4185D09D5156}"/>
          </ac:cxnSpMkLst>
        </pc:cxnChg>
      </pc:sldChg>
      <pc:sldChg chg="addSp delSp modSp mod">
        <pc:chgData name="Zhang JJing" userId="754116f074301989" providerId="LiveId" clId="{85122F08-DEBE-CE47-A407-7C0592E6D79F}" dt="2022-07-01T00:45:57.432" v="4058" actId="1035"/>
        <pc:sldMkLst>
          <pc:docMk/>
          <pc:sldMk cId="2675235757" sldId="274"/>
        </pc:sldMkLst>
        <pc:spChg chg="add del mod">
          <ac:chgData name="Zhang JJing" userId="754116f074301989" providerId="LiveId" clId="{85122F08-DEBE-CE47-A407-7C0592E6D79F}" dt="2022-07-01T00:30:51.151" v="3658"/>
          <ac:spMkLst>
            <pc:docMk/>
            <pc:sldMk cId="2675235757" sldId="274"/>
            <ac:spMk id="3" creationId="{C3444FF2-ACB9-15E5-78AA-BC178E7819AE}"/>
          </ac:spMkLst>
        </pc:spChg>
        <pc:spChg chg="del">
          <ac:chgData name="Zhang JJing" userId="754116f074301989" providerId="LiveId" clId="{85122F08-DEBE-CE47-A407-7C0592E6D79F}" dt="2022-06-30T13:18:37.947" v="1392" actId="478"/>
          <ac:spMkLst>
            <pc:docMk/>
            <pc:sldMk cId="2675235757" sldId="274"/>
            <ac:spMk id="5" creationId="{2AD60704-E2ED-344C-D6DF-CF4D176FD1B8}"/>
          </ac:spMkLst>
        </pc:spChg>
        <pc:spChg chg="add del mod">
          <ac:chgData name="Zhang JJing" userId="754116f074301989" providerId="LiveId" clId="{85122F08-DEBE-CE47-A407-7C0592E6D79F}" dt="2022-07-01T00:30:51.151" v="3658"/>
          <ac:spMkLst>
            <pc:docMk/>
            <pc:sldMk cId="2675235757" sldId="274"/>
            <ac:spMk id="7" creationId="{23FD166F-5055-7D2D-DE78-065A1A956309}"/>
          </ac:spMkLst>
        </pc:spChg>
        <pc:spChg chg="add del mod">
          <ac:chgData name="Zhang JJing" userId="754116f074301989" providerId="LiveId" clId="{85122F08-DEBE-CE47-A407-7C0592E6D79F}" dt="2022-07-01T00:30:51.151" v="3658"/>
          <ac:spMkLst>
            <pc:docMk/>
            <pc:sldMk cId="2675235757" sldId="274"/>
            <ac:spMk id="8" creationId="{1319ED94-1F42-D1D3-423F-3DD2B499A2DB}"/>
          </ac:spMkLst>
        </pc:spChg>
        <pc:spChg chg="add del mod">
          <ac:chgData name="Zhang JJing" userId="754116f074301989" providerId="LiveId" clId="{85122F08-DEBE-CE47-A407-7C0592E6D79F}" dt="2022-07-01T00:30:51.151" v="3658"/>
          <ac:spMkLst>
            <pc:docMk/>
            <pc:sldMk cId="2675235757" sldId="274"/>
            <ac:spMk id="9" creationId="{02F27C84-4B8F-FFF9-2AE9-43FCA3D63539}"/>
          </ac:spMkLst>
        </pc:spChg>
        <pc:spChg chg="add del mod">
          <ac:chgData name="Zhang JJing" userId="754116f074301989" providerId="LiveId" clId="{85122F08-DEBE-CE47-A407-7C0592E6D79F}" dt="2022-07-01T00:30:51.151" v="3658"/>
          <ac:spMkLst>
            <pc:docMk/>
            <pc:sldMk cId="2675235757" sldId="274"/>
            <ac:spMk id="10" creationId="{D2E03AC6-8452-ADB8-4631-DA8A7506A13E}"/>
          </ac:spMkLst>
        </pc:spChg>
        <pc:spChg chg="add del mod">
          <ac:chgData name="Zhang JJing" userId="754116f074301989" providerId="LiveId" clId="{85122F08-DEBE-CE47-A407-7C0592E6D79F}" dt="2022-07-01T00:30:51.151" v="3658"/>
          <ac:spMkLst>
            <pc:docMk/>
            <pc:sldMk cId="2675235757" sldId="274"/>
            <ac:spMk id="11" creationId="{E8BD0BB8-F191-1481-44E2-CA9997CBE29F}"/>
          </ac:spMkLst>
        </pc:spChg>
        <pc:spChg chg="add mod">
          <ac:chgData name="Zhang JJing" userId="754116f074301989" providerId="LiveId" clId="{85122F08-DEBE-CE47-A407-7C0592E6D79F}" dt="2022-06-30T14:41:54.290" v="1849" actId="113"/>
          <ac:spMkLst>
            <pc:docMk/>
            <pc:sldMk cId="2675235757" sldId="274"/>
            <ac:spMk id="14" creationId="{2707D820-D923-846D-3AC1-B9EF3F856AA8}"/>
          </ac:spMkLst>
        </pc:spChg>
        <pc:spChg chg="del">
          <ac:chgData name="Zhang JJing" userId="754116f074301989" providerId="LiveId" clId="{85122F08-DEBE-CE47-A407-7C0592E6D79F}" dt="2022-06-30T16:06:33.379" v="3014" actId="478"/>
          <ac:spMkLst>
            <pc:docMk/>
            <pc:sldMk cId="2675235757" sldId="274"/>
            <ac:spMk id="15" creationId="{B63A56A5-ACE8-82DF-0910-13B0B5D09B26}"/>
          </ac:spMkLst>
        </pc:spChg>
        <pc:spChg chg="add mod">
          <ac:chgData name="Zhang JJing" userId="754116f074301989" providerId="LiveId" clId="{85122F08-DEBE-CE47-A407-7C0592E6D79F}" dt="2022-07-01T00:35:07.503" v="3750" actId="164"/>
          <ac:spMkLst>
            <pc:docMk/>
            <pc:sldMk cId="2675235757" sldId="274"/>
            <ac:spMk id="16" creationId="{42D41954-917C-DA6F-7B69-7658F0794695}"/>
          </ac:spMkLst>
        </pc:spChg>
        <pc:spChg chg="add mod">
          <ac:chgData name="Zhang JJing" userId="754116f074301989" providerId="LiveId" clId="{85122F08-DEBE-CE47-A407-7C0592E6D79F}" dt="2022-07-01T00:45:12.730" v="4041" actId="14100"/>
          <ac:spMkLst>
            <pc:docMk/>
            <pc:sldMk cId="2675235757" sldId="274"/>
            <ac:spMk id="17" creationId="{52563553-5459-9C0B-647C-5F8D80D0434F}"/>
          </ac:spMkLst>
        </pc:spChg>
        <pc:spChg chg="del">
          <ac:chgData name="Zhang JJing" userId="754116f074301989" providerId="LiveId" clId="{85122F08-DEBE-CE47-A407-7C0592E6D79F}" dt="2022-06-30T16:06:39.115" v="3017" actId="478"/>
          <ac:spMkLst>
            <pc:docMk/>
            <pc:sldMk cId="2675235757" sldId="274"/>
            <ac:spMk id="21" creationId="{40740CF8-1570-5941-E743-67363F918256}"/>
          </ac:spMkLst>
        </pc:spChg>
        <pc:spChg chg="add mod">
          <ac:chgData name="Zhang JJing" userId="754116f074301989" providerId="LiveId" clId="{85122F08-DEBE-CE47-A407-7C0592E6D79F}" dt="2022-07-01T00:35:07.503" v="3750" actId="164"/>
          <ac:spMkLst>
            <pc:docMk/>
            <pc:sldMk cId="2675235757" sldId="274"/>
            <ac:spMk id="25" creationId="{2BDA64E2-606B-AA1E-DF1D-89CBAFFC36A9}"/>
          </ac:spMkLst>
        </pc:spChg>
        <pc:spChg chg="add mod">
          <ac:chgData name="Zhang JJing" userId="754116f074301989" providerId="LiveId" clId="{85122F08-DEBE-CE47-A407-7C0592E6D79F}" dt="2022-07-01T00:45:57.432" v="4058" actId="1035"/>
          <ac:spMkLst>
            <pc:docMk/>
            <pc:sldMk cId="2675235757" sldId="274"/>
            <ac:spMk id="31" creationId="{A5DD3E00-A97A-6D7D-7F88-048A3886641A}"/>
          </ac:spMkLst>
        </pc:spChg>
        <pc:spChg chg="add del mod">
          <ac:chgData name="Zhang JJing" userId="754116f074301989" providerId="LiveId" clId="{85122F08-DEBE-CE47-A407-7C0592E6D79F}" dt="2022-07-01T00:42:15.810" v="3947"/>
          <ac:spMkLst>
            <pc:docMk/>
            <pc:sldMk cId="2675235757" sldId="274"/>
            <ac:spMk id="32" creationId="{AA1EB44A-F210-6E4B-6926-72870FDD6838}"/>
          </ac:spMkLst>
        </pc:spChg>
        <pc:spChg chg="add del mod">
          <ac:chgData name="Zhang JJing" userId="754116f074301989" providerId="LiveId" clId="{85122F08-DEBE-CE47-A407-7C0592E6D79F}" dt="2022-07-01T00:43:16.371" v="3964"/>
          <ac:spMkLst>
            <pc:docMk/>
            <pc:sldMk cId="2675235757" sldId="274"/>
            <ac:spMk id="35" creationId="{D25F30A8-7E68-5C28-EE9C-AB86A3FAAA6E}"/>
          </ac:spMkLst>
        </pc:spChg>
        <pc:spChg chg="add mod">
          <ac:chgData name="Zhang JJing" userId="754116f074301989" providerId="LiveId" clId="{85122F08-DEBE-CE47-A407-7C0592E6D79F}" dt="2022-07-01T00:44:38.800" v="4035" actId="1076"/>
          <ac:spMkLst>
            <pc:docMk/>
            <pc:sldMk cId="2675235757" sldId="274"/>
            <ac:spMk id="36" creationId="{4EE7369F-DC7D-8056-70F5-95FE8C104F3C}"/>
          </ac:spMkLst>
        </pc:spChg>
        <pc:spChg chg="add mod">
          <ac:chgData name="Zhang JJing" userId="754116f074301989" providerId="LiveId" clId="{85122F08-DEBE-CE47-A407-7C0592E6D79F}" dt="2022-07-01T00:44:38.800" v="4035" actId="1076"/>
          <ac:spMkLst>
            <pc:docMk/>
            <pc:sldMk cId="2675235757" sldId="274"/>
            <ac:spMk id="39" creationId="{0F83AEA0-76B6-318A-4F98-AAA67D301063}"/>
          </ac:spMkLst>
        </pc:spChg>
        <pc:grpChg chg="add mod">
          <ac:chgData name="Zhang JJing" userId="754116f074301989" providerId="LiveId" clId="{85122F08-DEBE-CE47-A407-7C0592E6D79F}" dt="2022-07-01T00:45:57.432" v="4058" actId="1035"/>
          <ac:grpSpMkLst>
            <pc:docMk/>
            <pc:sldMk cId="2675235757" sldId="274"/>
            <ac:grpSpMk id="12" creationId="{6A521B05-62BD-D825-5070-E49DDC8DA1B5}"/>
          </ac:grpSpMkLst>
        </pc:grpChg>
        <pc:grpChg chg="add mod">
          <ac:chgData name="Zhang JJing" userId="754116f074301989" providerId="LiveId" clId="{85122F08-DEBE-CE47-A407-7C0592E6D79F}" dt="2022-07-01T00:41:46.135" v="3923" actId="1076"/>
          <ac:grpSpMkLst>
            <pc:docMk/>
            <pc:sldMk cId="2675235757" sldId="274"/>
            <ac:grpSpMk id="29" creationId="{3524D795-FA33-EF9F-A14C-92E999486E94}"/>
          </ac:grpSpMkLst>
        </pc:grpChg>
        <pc:grpChg chg="add mod">
          <ac:chgData name="Zhang JJing" userId="754116f074301989" providerId="LiveId" clId="{85122F08-DEBE-CE47-A407-7C0592E6D79F}" dt="2022-07-01T00:44:38.800" v="4035" actId="1076"/>
          <ac:grpSpMkLst>
            <pc:docMk/>
            <pc:sldMk cId="2675235757" sldId="274"/>
            <ac:grpSpMk id="38" creationId="{43C41186-98DA-3026-70E3-BF819837049A}"/>
          </ac:grpSpMkLst>
        </pc:grpChg>
        <pc:picChg chg="add mod">
          <ac:chgData name="Zhang JJing" userId="754116f074301989" providerId="LiveId" clId="{85122F08-DEBE-CE47-A407-7C0592E6D79F}" dt="2022-07-01T00:35:07.503" v="3750" actId="164"/>
          <ac:picMkLst>
            <pc:docMk/>
            <pc:sldMk cId="2675235757" sldId="274"/>
            <ac:picMk id="2" creationId="{7B2002C3-67AC-16D5-03F5-F21C1C3233E1}"/>
          </ac:picMkLst>
        </pc:picChg>
        <pc:picChg chg="add mod modCrop">
          <ac:chgData name="Zhang JJing" userId="754116f074301989" providerId="LiveId" clId="{85122F08-DEBE-CE47-A407-7C0592E6D79F}" dt="2022-07-01T00:37:54.712" v="3813" actId="164"/>
          <ac:picMkLst>
            <pc:docMk/>
            <pc:sldMk cId="2675235757" sldId="274"/>
            <ac:picMk id="13" creationId="{BCFC49EF-7AD8-4CFF-96EF-C3CBD855F0BD}"/>
          </ac:picMkLst>
        </pc:picChg>
        <pc:picChg chg="del">
          <ac:chgData name="Zhang JJing" userId="754116f074301989" providerId="LiveId" clId="{85122F08-DEBE-CE47-A407-7C0592E6D79F}" dt="2022-06-30T16:06:39.115" v="3017" actId="478"/>
          <ac:picMkLst>
            <pc:docMk/>
            <pc:sldMk cId="2675235757" sldId="274"/>
            <ac:picMk id="18" creationId="{19D2DBD1-C464-5682-1432-CB3B9AB14E19}"/>
          </ac:picMkLst>
        </pc:picChg>
        <pc:picChg chg="del">
          <ac:chgData name="Zhang JJing" userId="754116f074301989" providerId="LiveId" clId="{85122F08-DEBE-CE47-A407-7C0592E6D79F}" dt="2022-06-30T16:06:39.115" v="3017" actId="478"/>
          <ac:picMkLst>
            <pc:docMk/>
            <pc:sldMk cId="2675235757" sldId="274"/>
            <ac:picMk id="19" creationId="{28FE5633-A84D-3991-B6B7-047F94EEA3FC}"/>
          </ac:picMkLst>
        </pc:picChg>
        <pc:picChg chg="del">
          <ac:chgData name="Zhang JJing" userId="754116f074301989" providerId="LiveId" clId="{85122F08-DEBE-CE47-A407-7C0592E6D79F}" dt="2022-06-30T16:06:39.115" v="3017" actId="478"/>
          <ac:picMkLst>
            <pc:docMk/>
            <pc:sldMk cId="2675235757" sldId="274"/>
            <ac:picMk id="20" creationId="{6B4D5270-6F30-2BFA-49B8-0A3E39EDFD87}"/>
          </ac:picMkLst>
        </pc:picChg>
        <pc:picChg chg="add mod">
          <ac:chgData name="Zhang JJing" userId="754116f074301989" providerId="LiveId" clId="{85122F08-DEBE-CE47-A407-7C0592E6D79F}" dt="2022-07-01T00:37:54.712" v="3813" actId="164"/>
          <ac:picMkLst>
            <pc:docMk/>
            <pc:sldMk cId="2675235757" sldId="274"/>
            <ac:picMk id="22" creationId="{F351C1C0-BF48-539F-5BAA-AB53EB9FDCB4}"/>
          </ac:picMkLst>
        </pc:picChg>
        <pc:picChg chg="del">
          <ac:chgData name="Zhang JJing" userId="754116f074301989" providerId="LiveId" clId="{85122F08-DEBE-CE47-A407-7C0592E6D79F}" dt="2022-06-30T16:06:39.115" v="3017" actId="478"/>
          <ac:picMkLst>
            <pc:docMk/>
            <pc:sldMk cId="2675235757" sldId="274"/>
            <ac:picMk id="24" creationId="{75B35E38-88B0-2845-4E00-84FB107DA1A8}"/>
          </ac:picMkLst>
        </pc:picChg>
        <pc:picChg chg="del">
          <ac:chgData name="Zhang JJing" userId="754116f074301989" providerId="LiveId" clId="{85122F08-DEBE-CE47-A407-7C0592E6D79F}" dt="2022-06-30T16:06:39.115" v="3017" actId="478"/>
          <ac:picMkLst>
            <pc:docMk/>
            <pc:sldMk cId="2675235757" sldId="274"/>
            <ac:picMk id="26" creationId="{A739BC27-6F41-7C19-6759-6BCBC8007E4F}"/>
          </ac:picMkLst>
        </pc:picChg>
        <pc:picChg chg="add mod modCrop">
          <ac:chgData name="Zhang JJing" userId="754116f074301989" providerId="LiveId" clId="{85122F08-DEBE-CE47-A407-7C0592E6D79F}" dt="2022-07-01T00:37:54.712" v="3813" actId="164"/>
          <ac:picMkLst>
            <pc:docMk/>
            <pc:sldMk cId="2675235757" sldId="274"/>
            <ac:picMk id="27" creationId="{09C622F2-AC54-2DCE-0F3E-199D2F8375E1}"/>
          </ac:picMkLst>
        </pc:picChg>
        <pc:picChg chg="del">
          <ac:chgData name="Zhang JJing" userId="754116f074301989" providerId="LiveId" clId="{85122F08-DEBE-CE47-A407-7C0592E6D79F}" dt="2022-06-30T16:06:39.115" v="3017" actId="478"/>
          <ac:picMkLst>
            <pc:docMk/>
            <pc:sldMk cId="2675235757" sldId="274"/>
            <ac:picMk id="28" creationId="{C8E08C20-373C-9C95-DE50-675615635219}"/>
          </ac:picMkLst>
        </pc:picChg>
        <pc:picChg chg="del">
          <ac:chgData name="Zhang JJing" userId="754116f074301989" providerId="LiveId" clId="{85122F08-DEBE-CE47-A407-7C0592E6D79F}" dt="2022-06-30T16:06:39.115" v="3017" actId="478"/>
          <ac:picMkLst>
            <pc:docMk/>
            <pc:sldMk cId="2675235757" sldId="274"/>
            <ac:picMk id="30" creationId="{6F44FCF0-0EB6-87B6-6EB8-18041B40D089}"/>
          </ac:picMkLst>
        </pc:picChg>
        <pc:picChg chg="add mod">
          <ac:chgData name="Zhang JJing" userId="754116f074301989" providerId="LiveId" clId="{85122F08-DEBE-CE47-A407-7C0592E6D79F}" dt="2022-07-01T00:44:38.800" v="4035" actId="1076"/>
          <ac:picMkLst>
            <pc:docMk/>
            <pc:sldMk cId="2675235757" sldId="274"/>
            <ac:picMk id="33" creationId="{C578BB9D-0625-1549-69C6-83C106727ACF}"/>
          </ac:picMkLst>
        </pc:picChg>
        <pc:picChg chg="add mod">
          <ac:chgData name="Zhang JJing" userId="754116f074301989" providerId="LiveId" clId="{85122F08-DEBE-CE47-A407-7C0592E6D79F}" dt="2022-07-01T00:44:38.800" v="4035" actId="1076"/>
          <ac:picMkLst>
            <pc:docMk/>
            <pc:sldMk cId="2675235757" sldId="274"/>
            <ac:picMk id="3080" creationId="{9C86B649-3667-96A0-B619-713BB9E629BC}"/>
          </ac:picMkLst>
        </pc:picChg>
        <pc:cxnChg chg="mod">
          <ac:chgData name="Zhang JJing" userId="754116f074301989" providerId="LiveId" clId="{85122F08-DEBE-CE47-A407-7C0592E6D79F}" dt="2022-06-30T16:06:36.430" v="3016" actId="1076"/>
          <ac:cxnSpMkLst>
            <pc:docMk/>
            <pc:sldMk cId="2675235757" sldId="274"/>
            <ac:cxnSpMk id="6" creationId="{E862B276-B42B-6384-D280-A84BD3478B50}"/>
          </ac:cxnSpMkLst>
        </pc:cxnChg>
      </pc:sldChg>
      <pc:sldChg chg="addSp delSp modSp mod">
        <pc:chgData name="Zhang JJing" userId="754116f074301989" providerId="LiveId" clId="{85122F08-DEBE-CE47-A407-7C0592E6D79F}" dt="2022-07-01T01:11:22.249" v="4441" actId="1036"/>
        <pc:sldMkLst>
          <pc:docMk/>
          <pc:sldMk cId="3740029611" sldId="275"/>
        </pc:sldMkLst>
        <pc:spChg chg="del">
          <ac:chgData name="Zhang JJing" userId="754116f074301989" providerId="LiveId" clId="{85122F08-DEBE-CE47-A407-7C0592E6D79F}" dt="2022-06-30T13:18:43.971" v="1394" actId="478"/>
          <ac:spMkLst>
            <pc:docMk/>
            <pc:sldMk cId="3740029611" sldId="275"/>
            <ac:spMk id="5" creationId="{2AD60704-E2ED-344C-D6DF-CF4D176FD1B8}"/>
          </ac:spMkLst>
        </pc:spChg>
        <pc:spChg chg="del">
          <ac:chgData name="Zhang JJing" userId="754116f074301989" providerId="LiveId" clId="{85122F08-DEBE-CE47-A407-7C0592E6D79F}" dt="2022-06-30T16:06:45.260" v="3018" actId="478"/>
          <ac:spMkLst>
            <pc:docMk/>
            <pc:sldMk cId="3740029611" sldId="275"/>
            <ac:spMk id="8" creationId="{30BD2E2A-7822-9416-547E-13C208B727EB}"/>
          </ac:spMkLst>
        </pc:spChg>
        <pc:spChg chg="del">
          <ac:chgData name="Zhang JJing" userId="754116f074301989" providerId="LiveId" clId="{85122F08-DEBE-CE47-A407-7C0592E6D79F}" dt="2022-06-30T16:06:45.260" v="3018" actId="478"/>
          <ac:spMkLst>
            <pc:docMk/>
            <pc:sldMk cId="3740029611" sldId="275"/>
            <ac:spMk id="9" creationId="{1E594F7F-5484-CB08-49FA-622D4E09DF8A}"/>
          </ac:spMkLst>
        </pc:spChg>
        <pc:spChg chg="add mod">
          <ac:chgData name="Zhang JJing" userId="754116f074301989" providerId="LiveId" clId="{85122F08-DEBE-CE47-A407-7C0592E6D79F}" dt="2022-06-30T14:42:03.362" v="1851" actId="207"/>
          <ac:spMkLst>
            <pc:docMk/>
            <pc:sldMk cId="3740029611" sldId="275"/>
            <ac:spMk id="12" creationId="{F7375392-8B1C-4E0C-E051-2C81F4868327}"/>
          </ac:spMkLst>
        </pc:spChg>
        <pc:spChg chg="add mod">
          <ac:chgData name="Zhang JJing" userId="754116f074301989" providerId="LiveId" clId="{85122F08-DEBE-CE47-A407-7C0592E6D79F}" dt="2022-07-01T01:11:12.948" v="4429" actId="20577"/>
          <ac:spMkLst>
            <pc:docMk/>
            <pc:sldMk cId="3740029611" sldId="275"/>
            <ac:spMk id="13" creationId="{7C8479FB-2190-7051-0661-1DE3BA41B14D}"/>
          </ac:spMkLst>
        </pc:spChg>
        <pc:spChg chg="del">
          <ac:chgData name="Zhang JJing" userId="754116f074301989" providerId="LiveId" clId="{85122F08-DEBE-CE47-A407-7C0592E6D79F}" dt="2022-06-30T16:06:48.043" v="3019" actId="478"/>
          <ac:spMkLst>
            <pc:docMk/>
            <pc:sldMk cId="3740029611" sldId="275"/>
            <ac:spMk id="15" creationId="{B63A56A5-ACE8-82DF-0910-13B0B5D09B26}"/>
          </ac:spMkLst>
        </pc:spChg>
        <pc:spChg chg="del">
          <ac:chgData name="Zhang JJing" userId="754116f074301989" providerId="LiveId" clId="{85122F08-DEBE-CE47-A407-7C0592E6D79F}" dt="2022-06-30T16:06:45.260" v="3018" actId="478"/>
          <ac:spMkLst>
            <pc:docMk/>
            <pc:sldMk cId="3740029611" sldId="275"/>
            <ac:spMk id="16" creationId="{1632A1B9-F44C-BCEB-EA1C-1C8D8D0083A9}"/>
          </ac:spMkLst>
        </pc:spChg>
        <pc:spChg chg="del">
          <ac:chgData name="Zhang JJing" userId="754116f074301989" providerId="LiveId" clId="{85122F08-DEBE-CE47-A407-7C0592E6D79F}" dt="2022-06-30T16:06:45.260" v="3018" actId="478"/>
          <ac:spMkLst>
            <pc:docMk/>
            <pc:sldMk cId="3740029611" sldId="275"/>
            <ac:spMk id="17" creationId="{DE14B6B6-6BA5-873A-7D96-D23BDAE8E95B}"/>
          </ac:spMkLst>
        </pc:spChg>
        <pc:picChg chg="del">
          <ac:chgData name="Zhang JJing" userId="754116f074301989" providerId="LiveId" clId="{85122F08-DEBE-CE47-A407-7C0592E6D79F}" dt="2022-06-30T16:06:45.260" v="3018" actId="478"/>
          <ac:picMkLst>
            <pc:docMk/>
            <pc:sldMk cId="3740029611" sldId="275"/>
            <ac:picMk id="2" creationId="{A552F95C-15E1-DB90-5109-9FD2E3194A3D}"/>
          </ac:picMkLst>
        </pc:picChg>
        <pc:picChg chg="add mod">
          <ac:chgData name="Zhang JJing" userId="754116f074301989" providerId="LiveId" clId="{85122F08-DEBE-CE47-A407-7C0592E6D79F}" dt="2022-07-01T01:11:22.249" v="4441" actId="1036"/>
          <ac:picMkLst>
            <pc:docMk/>
            <pc:sldMk cId="3740029611" sldId="275"/>
            <ac:picMk id="3" creationId="{A1952529-6058-43E5-0E9B-FED9F398653D}"/>
          </ac:picMkLst>
        </pc:picChg>
        <pc:picChg chg="del">
          <ac:chgData name="Zhang JJing" userId="754116f074301989" providerId="LiveId" clId="{85122F08-DEBE-CE47-A407-7C0592E6D79F}" dt="2022-06-30T16:06:45.260" v="3018" actId="478"/>
          <ac:picMkLst>
            <pc:docMk/>
            <pc:sldMk cId="3740029611" sldId="275"/>
            <ac:picMk id="7" creationId="{B8E62743-DB8E-8DED-FC0A-60A2CEE1BD7D}"/>
          </ac:picMkLst>
        </pc:picChg>
      </pc:sldChg>
      <pc:sldChg chg="del">
        <pc:chgData name="Zhang JJing" userId="754116f074301989" providerId="LiveId" clId="{85122F08-DEBE-CE47-A407-7C0592E6D79F}" dt="2022-06-30T13:18:52.628" v="1396" actId="2696"/>
        <pc:sldMkLst>
          <pc:docMk/>
          <pc:sldMk cId="2732521365" sldId="277"/>
        </pc:sldMkLst>
      </pc:sldChg>
      <pc:sldChg chg="addSp delSp modSp add mod">
        <pc:chgData name="Zhang JJing" userId="754116f074301989" providerId="LiveId" clId="{85122F08-DEBE-CE47-A407-7C0592E6D79F}" dt="2022-07-01T08:50:21.335" v="7972" actId="1036"/>
        <pc:sldMkLst>
          <pc:docMk/>
          <pc:sldMk cId="1925830946" sldId="278"/>
        </pc:sldMkLst>
        <pc:spChg chg="add del mod">
          <ac:chgData name="Zhang JJing" userId="754116f074301989" providerId="LiveId" clId="{85122F08-DEBE-CE47-A407-7C0592E6D79F}" dt="2022-06-30T07:29:27.400" v="436" actId="478"/>
          <ac:spMkLst>
            <pc:docMk/>
            <pc:sldMk cId="1925830946" sldId="278"/>
            <ac:spMk id="2" creationId="{39DFFA07-000D-E977-F591-2474B2889A21}"/>
          </ac:spMkLst>
        </pc:spChg>
        <pc:spChg chg="mod">
          <ac:chgData name="Zhang JJing" userId="754116f074301989" providerId="LiveId" clId="{85122F08-DEBE-CE47-A407-7C0592E6D79F}" dt="2022-06-30T14:40:56.956" v="1838" actId="207"/>
          <ac:spMkLst>
            <pc:docMk/>
            <pc:sldMk cId="1925830946" sldId="278"/>
            <ac:spMk id="5" creationId="{2AD60704-E2ED-344C-D6DF-CF4D176FD1B8}"/>
          </ac:spMkLst>
        </pc:spChg>
        <pc:spChg chg="mod">
          <ac:chgData name="Zhang JJing" userId="754116f074301989" providerId="LiveId" clId="{85122F08-DEBE-CE47-A407-7C0592E6D79F}" dt="2022-07-01T08:46:09.146" v="7944" actId="108"/>
          <ac:spMkLst>
            <pc:docMk/>
            <pc:sldMk cId="1925830946" sldId="278"/>
            <ac:spMk id="7" creationId="{2F14964C-5DA4-3DAC-77EC-ED9F4B7F89DC}"/>
          </ac:spMkLst>
        </pc:spChg>
        <pc:spChg chg="add del mod">
          <ac:chgData name="Zhang JJing" userId="754116f074301989" providerId="LiveId" clId="{85122F08-DEBE-CE47-A407-7C0592E6D79F}" dt="2022-06-30T07:29:24.017" v="435" actId="478"/>
          <ac:spMkLst>
            <pc:docMk/>
            <pc:sldMk cId="1925830946" sldId="278"/>
            <ac:spMk id="8" creationId="{81803E65-B02E-58D2-FA1B-F03A13773CDE}"/>
          </ac:spMkLst>
        </pc:spChg>
        <pc:spChg chg="add mod">
          <ac:chgData name="Zhang JJing" userId="754116f074301989" providerId="LiveId" clId="{85122F08-DEBE-CE47-A407-7C0592E6D79F}" dt="2022-07-01T08:50:06.892" v="7962" actId="1036"/>
          <ac:spMkLst>
            <pc:docMk/>
            <pc:sldMk cId="1925830946" sldId="278"/>
            <ac:spMk id="9" creationId="{7AF7EF3D-4F5B-FBD6-5815-4092EB766A06}"/>
          </ac:spMkLst>
        </pc:spChg>
        <pc:spChg chg="add del mod">
          <ac:chgData name="Zhang JJing" userId="754116f074301989" providerId="LiveId" clId="{85122F08-DEBE-CE47-A407-7C0592E6D79F}" dt="2022-06-30T07:34:10.649" v="547" actId="478"/>
          <ac:spMkLst>
            <pc:docMk/>
            <pc:sldMk cId="1925830946" sldId="278"/>
            <ac:spMk id="10" creationId="{90BAABF9-535E-A1C2-C9CA-0D7C2AD41A42}"/>
          </ac:spMkLst>
        </pc:spChg>
        <pc:spChg chg="add del mod">
          <ac:chgData name="Zhang JJing" userId="754116f074301989" providerId="LiveId" clId="{85122F08-DEBE-CE47-A407-7C0592E6D79F}" dt="2022-06-30T07:34:10.649" v="547" actId="478"/>
          <ac:spMkLst>
            <pc:docMk/>
            <pc:sldMk cId="1925830946" sldId="278"/>
            <ac:spMk id="11" creationId="{61CFC4A0-18B3-EF4C-6644-937AB4EE3095}"/>
          </ac:spMkLst>
        </pc:spChg>
        <pc:spChg chg="add del mod">
          <ac:chgData name="Zhang JJing" userId="754116f074301989" providerId="LiveId" clId="{85122F08-DEBE-CE47-A407-7C0592E6D79F}" dt="2022-06-30T07:34:59.294" v="560"/>
          <ac:spMkLst>
            <pc:docMk/>
            <pc:sldMk cId="1925830946" sldId="278"/>
            <ac:spMk id="12" creationId="{73DF3EAC-0D78-48A5-2FFB-2E5B4F09698F}"/>
          </ac:spMkLst>
        </pc:spChg>
        <pc:spChg chg="add mod">
          <ac:chgData name="Zhang JJing" userId="754116f074301989" providerId="LiveId" clId="{85122F08-DEBE-CE47-A407-7C0592E6D79F}" dt="2022-07-01T08:50:21.335" v="7972" actId="1036"/>
          <ac:spMkLst>
            <pc:docMk/>
            <pc:sldMk cId="1925830946" sldId="278"/>
            <ac:spMk id="15" creationId="{25131D7F-ACB5-4CF4-35A8-6836D7938625}"/>
          </ac:spMkLst>
        </pc:spChg>
        <pc:spChg chg="add del">
          <ac:chgData name="Zhang JJing" userId="754116f074301989" providerId="LiveId" clId="{85122F08-DEBE-CE47-A407-7C0592E6D79F}" dt="2022-07-01T07:31:45.939" v="7088" actId="22"/>
          <ac:spMkLst>
            <pc:docMk/>
            <pc:sldMk cId="1925830946" sldId="278"/>
            <ac:spMk id="18" creationId="{200D2F72-F3F2-7699-403C-5B8A9883C826}"/>
          </ac:spMkLst>
        </pc:spChg>
        <pc:spChg chg="add del mod">
          <ac:chgData name="Zhang JJing" userId="754116f074301989" providerId="LiveId" clId="{85122F08-DEBE-CE47-A407-7C0592E6D79F}" dt="2022-07-01T08:48:21.365" v="7947" actId="478"/>
          <ac:spMkLst>
            <pc:docMk/>
            <pc:sldMk cId="1925830946" sldId="278"/>
            <ac:spMk id="20" creationId="{985ABFF5-D3B5-5859-7EC3-96F135F583ED}"/>
          </ac:spMkLst>
        </pc:spChg>
        <pc:spChg chg="add mod">
          <ac:chgData name="Zhang JJing" userId="754116f074301989" providerId="LiveId" clId="{85122F08-DEBE-CE47-A407-7C0592E6D79F}" dt="2022-07-01T08:50:14.005" v="7963" actId="1076"/>
          <ac:spMkLst>
            <pc:docMk/>
            <pc:sldMk cId="1925830946" sldId="278"/>
            <ac:spMk id="22" creationId="{F46872F5-EBFA-908C-FB3E-F78A54CE5A85}"/>
          </ac:spMkLst>
        </pc:spChg>
        <pc:graphicFrameChg chg="add del mod modGraphic">
          <ac:chgData name="Zhang JJing" userId="754116f074301989" providerId="LiveId" clId="{85122F08-DEBE-CE47-A407-7C0592E6D79F}" dt="2022-06-30T13:27:52.929" v="1508" actId="478"/>
          <ac:graphicFrameMkLst>
            <pc:docMk/>
            <pc:sldMk cId="1925830946" sldId="278"/>
            <ac:graphicFrameMk id="16" creationId="{6B065FC5-4D45-F6E7-11F8-53DB2D1920CD}"/>
          </ac:graphicFrameMkLst>
        </pc:graphicFrameChg>
        <pc:picChg chg="add mod">
          <ac:chgData name="Zhang JJing" userId="754116f074301989" providerId="LiveId" clId="{85122F08-DEBE-CE47-A407-7C0592E6D79F}" dt="2022-07-01T08:50:21.335" v="7972" actId="1036"/>
          <ac:picMkLst>
            <pc:docMk/>
            <pc:sldMk cId="1925830946" sldId="278"/>
            <ac:picMk id="13" creationId="{9EA70BF2-E560-2E62-848D-6022278084E2}"/>
          </ac:picMkLst>
        </pc:picChg>
      </pc:sldChg>
      <pc:sldChg chg="addSp delSp modSp add del mod modNotesTx">
        <pc:chgData name="Zhang JJing" userId="754116f074301989" providerId="LiveId" clId="{85122F08-DEBE-CE47-A407-7C0592E6D79F}" dt="2022-06-30T12:48:24.845" v="1074" actId="2696"/>
        <pc:sldMkLst>
          <pc:docMk/>
          <pc:sldMk cId="2400087265" sldId="279"/>
        </pc:sldMkLst>
        <pc:spChg chg="mod">
          <ac:chgData name="Zhang JJing" userId="754116f074301989" providerId="LiveId" clId="{85122F08-DEBE-CE47-A407-7C0592E6D79F}" dt="2022-06-30T07:04:22.737" v="351" actId="20577"/>
          <ac:spMkLst>
            <pc:docMk/>
            <pc:sldMk cId="2400087265" sldId="279"/>
            <ac:spMk id="5" creationId="{2AD60704-E2ED-344C-D6DF-CF4D176FD1B8}"/>
          </ac:spMkLst>
        </pc:spChg>
        <pc:spChg chg="del">
          <ac:chgData name="Zhang JJing" userId="754116f074301989" providerId="LiveId" clId="{85122F08-DEBE-CE47-A407-7C0592E6D79F}" dt="2022-06-30T07:03:48.560" v="337" actId="478"/>
          <ac:spMkLst>
            <pc:docMk/>
            <pc:sldMk cId="2400087265" sldId="279"/>
            <ac:spMk id="9" creationId="{8093B458-8F29-EB1B-30F4-D7C88C485174}"/>
          </ac:spMkLst>
        </pc:spChg>
        <pc:spChg chg="del">
          <ac:chgData name="Zhang JJing" userId="754116f074301989" providerId="LiveId" clId="{85122F08-DEBE-CE47-A407-7C0592E6D79F}" dt="2022-06-30T07:03:48.560" v="337" actId="478"/>
          <ac:spMkLst>
            <pc:docMk/>
            <pc:sldMk cId="2400087265" sldId="279"/>
            <ac:spMk id="16" creationId="{E7D7E225-356A-A03E-817F-7C747FF1CD91}"/>
          </ac:spMkLst>
        </pc:spChg>
        <pc:spChg chg="del">
          <ac:chgData name="Zhang JJing" userId="754116f074301989" providerId="LiveId" clId="{85122F08-DEBE-CE47-A407-7C0592E6D79F}" dt="2022-06-30T07:03:48.560" v="337" actId="478"/>
          <ac:spMkLst>
            <pc:docMk/>
            <pc:sldMk cId="2400087265" sldId="279"/>
            <ac:spMk id="17" creationId="{D51561C1-B246-3D68-D5A2-A04667AE1A47}"/>
          </ac:spMkLst>
        </pc:spChg>
        <pc:spChg chg="del">
          <ac:chgData name="Zhang JJing" userId="754116f074301989" providerId="LiveId" clId="{85122F08-DEBE-CE47-A407-7C0592E6D79F}" dt="2022-06-30T07:03:48.560" v="337" actId="478"/>
          <ac:spMkLst>
            <pc:docMk/>
            <pc:sldMk cId="2400087265" sldId="279"/>
            <ac:spMk id="19" creationId="{CDDCEE0C-756F-BE9D-61F0-470FAC75314F}"/>
          </ac:spMkLst>
        </pc:spChg>
        <pc:spChg chg="del">
          <ac:chgData name="Zhang JJing" userId="754116f074301989" providerId="LiveId" clId="{85122F08-DEBE-CE47-A407-7C0592E6D79F}" dt="2022-06-30T07:03:48.560" v="337" actId="478"/>
          <ac:spMkLst>
            <pc:docMk/>
            <pc:sldMk cId="2400087265" sldId="279"/>
            <ac:spMk id="20" creationId="{92AD668B-C315-EB81-A29A-5F7A0361E533}"/>
          </ac:spMkLst>
        </pc:spChg>
        <pc:spChg chg="del">
          <ac:chgData name="Zhang JJing" userId="754116f074301989" providerId="LiveId" clId="{85122F08-DEBE-CE47-A407-7C0592E6D79F}" dt="2022-06-30T07:03:48.560" v="337" actId="478"/>
          <ac:spMkLst>
            <pc:docMk/>
            <pc:sldMk cId="2400087265" sldId="279"/>
            <ac:spMk id="21" creationId="{BC7D2B4A-8A57-6FD4-32F9-4C3CF8C636FE}"/>
          </ac:spMkLst>
        </pc:spChg>
        <pc:spChg chg="del">
          <ac:chgData name="Zhang JJing" userId="754116f074301989" providerId="LiveId" clId="{85122F08-DEBE-CE47-A407-7C0592E6D79F}" dt="2022-06-30T07:03:48.560" v="337" actId="478"/>
          <ac:spMkLst>
            <pc:docMk/>
            <pc:sldMk cId="2400087265" sldId="279"/>
            <ac:spMk id="23" creationId="{3099CB92-479E-46C9-3806-2A11CD8E0E70}"/>
          </ac:spMkLst>
        </pc:spChg>
        <pc:spChg chg="del">
          <ac:chgData name="Zhang JJing" userId="754116f074301989" providerId="LiveId" clId="{85122F08-DEBE-CE47-A407-7C0592E6D79F}" dt="2022-06-30T07:04:29.520" v="352" actId="478"/>
          <ac:spMkLst>
            <pc:docMk/>
            <pc:sldMk cId="2400087265" sldId="279"/>
            <ac:spMk id="24" creationId="{9FFA18EF-1642-6467-5860-2E60EC496254}"/>
          </ac:spMkLst>
        </pc:spChg>
        <pc:picChg chg="del">
          <ac:chgData name="Zhang JJing" userId="754116f074301989" providerId="LiveId" clId="{85122F08-DEBE-CE47-A407-7C0592E6D79F}" dt="2022-06-30T07:03:48.560" v="337" actId="478"/>
          <ac:picMkLst>
            <pc:docMk/>
            <pc:sldMk cId="2400087265" sldId="279"/>
            <ac:picMk id="2" creationId="{E981B6C4-06C8-3DE0-7B3B-ADF2ADB6BDE4}"/>
          </ac:picMkLst>
        </pc:picChg>
        <pc:picChg chg="del">
          <ac:chgData name="Zhang JJing" userId="754116f074301989" providerId="LiveId" clId="{85122F08-DEBE-CE47-A407-7C0592E6D79F}" dt="2022-06-30T07:03:48.560" v="337" actId="478"/>
          <ac:picMkLst>
            <pc:docMk/>
            <pc:sldMk cId="2400087265" sldId="279"/>
            <ac:picMk id="3" creationId="{0B69CA07-F304-B409-47C3-A80294E6490F}"/>
          </ac:picMkLst>
        </pc:picChg>
        <pc:picChg chg="del">
          <ac:chgData name="Zhang JJing" userId="754116f074301989" providerId="LiveId" clId="{85122F08-DEBE-CE47-A407-7C0592E6D79F}" dt="2022-06-30T07:03:48.560" v="337" actId="478"/>
          <ac:picMkLst>
            <pc:docMk/>
            <pc:sldMk cId="2400087265" sldId="279"/>
            <ac:picMk id="7" creationId="{146AB370-D4A4-9D42-A8C1-9432CAC3F10C}"/>
          </ac:picMkLst>
        </pc:picChg>
        <pc:picChg chg="add mod">
          <ac:chgData name="Zhang JJing" userId="754116f074301989" providerId="LiveId" clId="{85122F08-DEBE-CE47-A407-7C0592E6D79F}" dt="2022-06-30T07:19:54.203" v="407" actId="1076"/>
          <ac:picMkLst>
            <pc:docMk/>
            <pc:sldMk cId="2400087265" sldId="279"/>
            <ac:picMk id="8" creationId="{2520E260-DDE5-D7E9-FA08-B75A1ED0AD34}"/>
          </ac:picMkLst>
        </pc:picChg>
        <pc:cxnChg chg="del">
          <ac:chgData name="Zhang JJing" userId="754116f074301989" providerId="LiveId" clId="{85122F08-DEBE-CE47-A407-7C0592E6D79F}" dt="2022-06-30T07:03:48.560" v="337" actId="478"/>
          <ac:cxnSpMkLst>
            <pc:docMk/>
            <pc:sldMk cId="2400087265" sldId="279"/>
            <ac:cxnSpMk id="10" creationId="{2BE6D858-6666-820A-0392-272688654D4B}"/>
          </ac:cxnSpMkLst>
        </pc:cxnChg>
        <pc:cxnChg chg="del">
          <ac:chgData name="Zhang JJing" userId="754116f074301989" providerId="LiveId" clId="{85122F08-DEBE-CE47-A407-7C0592E6D79F}" dt="2022-06-30T07:03:48.560" v="337" actId="478"/>
          <ac:cxnSpMkLst>
            <pc:docMk/>
            <pc:sldMk cId="2400087265" sldId="279"/>
            <ac:cxnSpMk id="11" creationId="{D6B6428F-17AA-6C26-B5DD-3B4162A3D118}"/>
          </ac:cxnSpMkLst>
        </pc:cxnChg>
        <pc:cxnChg chg="del">
          <ac:chgData name="Zhang JJing" userId="754116f074301989" providerId="LiveId" clId="{85122F08-DEBE-CE47-A407-7C0592E6D79F}" dt="2022-06-30T07:03:48.560" v="337" actId="478"/>
          <ac:cxnSpMkLst>
            <pc:docMk/>
            <pc:sldMk cId="2400087265" sldId="279"/>
            <ac:cxnSpMk id="12" creationId="{4023274F-52EF-B306-39F1-7FE6641D105F}"/>
          </ac:cxnSpMkLst>
        </pc:cxnChg>
        <pc:cxnChg chg="del">
          <ac:chgData name="Zhang JJing" userId="754116f074301989" providerId="LiveId" clId="{85122F08-DEBE-CE47-A407-7C0592E6D79F}" dt="2022-06-30T07:03:48.560" v="337" actId="478"/>
          <ac:cxnSpMkLst>
            <pc:docMk/>
            <pc:sldMk cId="2400087265" sldId="279"/>
            <ac:cxnSpMk id="15" creationId="{5B6B31B4-2D86-5E19-73F1-2A0766240512}"/>
          </ac:cxnSpMkLst>
        </pc:cxnChg>
        <pc:cxnChg chg="del">
          <ac:chgData name="Zhang JJing" userId="754116f074301989" providerId="LiveId" clId="{85122F08-DEBE-CE47-A407-7C0592E6D79F}" dt="2022-06-30T07:03:48.560" v="337" actId="478"/>
          <ac:cxnSpMkLst>
            <pc:docMk/>
            <pc:sldMk cId="2400087265" sldId="279"/>
            <ac:cxnSpMk id="18" creationId="{5FD36687-407A-913D-9DED-DC7B028AD744}"/>
          </ac:cxnSpMkLst>
        </pc:cxnChg>
        <pc:cxnChg chg="del">
          <ac:chgData name="Zhang JJing" userId="754116f074301989" providerId="LiveId" clId="{85122F08-DEBE-CE47-A407-7C0592E6D79F}" dt="2022-06-30T07:03:48.560" v="337" actId="478"/>
          <ac:cxnSpMkLst>
            <pc:docMk/>
            <pc:sldMk cId="2400087265" sldId="279"/>
            <ac:cxnSpMk id="22" creationId="{FC05BFA9-CF62-F4E8-8BFD-712764A237E3}"/>
          </ac:cxnSpMkLst>
        </pc:cxnChg>
      </pc:sldChg>
      <pc:sldChg chg="addSp delSp modSp add mod">
        <pc:chgData name="Zhang JJing" userId="754116f074301989" providerId="LiveId" clId="{85122F08-DEBE-CE47-A407-7C0592E6D79F}" dt="2022-07-01T06:37:03.544" v="6086" actId="108"/>
        <pc:sldMkLst>
          <pc:docMk/>
          <pc:sldMk cId="1085858173" sldId="280"/>
        </pc:sldMkLst>
        <pc:spChg chg="mod">
          <ac:chgData name="Zhang JJing" userId="754116f074301989" providerId="LiveId" clId="{85122F08-DEBE-CE47-A407-7C0592E6D79F}" dt="2022-06-30T14:41:15.828" v="1841" actId="113"/>
          <ac:spMkLst>
            <pc:docMk/>
            <pc:sldMk cId="1085858173" sldId="280"/>
            <ac:spMk id="5" creationId="{2AD60704-E2ED-344C-D6DF-CF4D176FD1B8}"/>
          </ac:spMkLst>
        </pc:spChg>
        <pc:spChg chg="mod">
          <ac:chgData name="Zhang JJing" userId="754116f074301989" providerId="LiveId" clId="{85122F08-DEBE-CE47-A407-7C0592E6D79F}" dt="2022-06-30T14:41:03.912" v="1839" actId="207"/>
          <ac:spMkLst>
            <pc:docMk/>
            <pc:sldMk cId="1085858173" sldId="280"/>
            <ac:spMk id="7" creationId="{2F14964C-5DA4-3DAC-77EC-ED9F4B7F89DC}"/>
          </ac:spMkLst>
        </pc:spChg>
        <pc:spChg chg="del">
          <ac:chgData name="Zhang JJing" userId="754116f074301989" providerId="LiveId" clId="{85122F08-DEBE-CE47-A407-7C0592E6D79F}" dt="2022-06-30T07:35:07.760" v="561" actId="478"/>
          <ac:spMkLst>
            <pc:docMk/>
            <pc:sldMk cId="1085858173" sldId="280"/>
            <ac:spMk id="9" creationId="{7AF7EF3D-4F5B-FBD6-5815-4092EB766A06}"/>
          </ac:spMkLst>
        </pc:spChg>
        <pc:spChg chg="mod">
          <ac:chgData name="Zhang JJing" userId="754116f074301989" providerId="LiveId" clId="{85122F08-DEBE-CE47-A407-7C0592E6D79F}" dt="2022-06-30T12:34:13.790" v="990" actId="108"/>
          <ac:spMkLst>
            <pc:docMk/>
            <pc:sldMk cId="1085858173" sldId="280"/>
            <ac:spMk id="10" creationId="{90BAABF9-535E-A1C2-C9CA-0D7C2AD41A42}"/>
          </ac:spMkLst>
        </pc:spChg>
        <pc:spChg chg="mod">
          <ac:chgData name="Zhang JJing" userId="754116f074301989" providerId="LiveId" clId="{85122F08-DEBE-CE47-A407-7C0592E6D79F}" dt="2022-07-01T06:37:03.544" v="6086" actId="108"/>
          <ac:spMkLst>
            <pc:docMk/>
            <pc:sldMk cId="1085858173" sldId="280"/>
            <ac:spMk id="11" creationId="{61CFC4A0-18B3-EF4C-6644-937AB4EE3095}"/>
          </ac:spMkLst>
        </pc:spChg>
        <pc:spChg chg="add del">
          <ac:chgData name="Zhang JJing" userId="754116f074301989" providerId="LiveId" clId="{85122F08-DEBE-CE47-A407-7C0592E6D79F}" dt="2022-06-30T07:35:39.398" v="568" actId="22"/>
          <ac:spMkLst>
            <pc:docMk/>
            <pc:sldMk cId="1085858173" sldId="280"/>
            <ac:spMk id="12" creationId="{F7AA88EA-4DF3-EDFA-92BD-0209CAF2D925}"/>
          </ac:spMkLst>
        </pc:spChg>
        <pc:spChg chg="add mod">
          <ac:chgData name="Zhang JJing" userId="754116f074301989" providerId="LiveId" clId="{85122F08-DEBE-CE47-A407-7C0592E6D79F}" dt="2022-06-30T12:44:32.516" v="1035" actId="20577"/>
          <ac:spMkLst>
            <pc:docMk/>
            <pc:sldMk cId="1085858173" sldId="280"/>
            <ac:spMk id="13" creationId="{30C138AD-3CA5-80F0-1732-98A68EE81F85}"/>
          </ac:spMkLst>
        </pc:spChg>
        <pc:spChg chg="add mod">
          <ac:chgData name="Zhang JJing" userId="754116f074301989" providerId="LiveId" clId="{85122F08-DEBE-CE47-A407-7C0592E6D79F}" dt="2022-06-30T07:42:59.304" v="825" actId="1076"/>
          <ac:spMkLst>
            <pc:docMk/>
            <pc:sldMk cId="1085858173" sldId="280"/>
            <ac:spMk id="14" creationId="{25131D7F-ACB5-4CF4-35A8-6836D7938625}"/>
          </ac:spMkLst>
        </pc:spChg>
        <pc:spChg chg="add mod">
          <ac:chgData name="Zhang JJing" userId="754116f074301989" providerId="LiveId" clId="{85122F08-DEBE-CE47-A407-7C0592E6D79F}" dt="2022-06-30T12:41:02.101" v="1028"/>
          <ac:spMkLst>
            <pc:docMk/>
            <pc:sldMk cId="1085858173" sldId="280"/>
            <ac:spMk id="15" creationId="{AE103CB1-0434-D8B6-CE06-60C5D7FF7841}"/>
          </ac:spMkLst>
        </pc:spChg>
        <pc:spChg chg="add mod">
          <ac:chgData name="Zhang JJing" userId="754116f074301989" providerId="LiveId" clId="{85122F08-DEBE-CE47-A407-7C0592E6D79F}" dt="2022-06-30T12:33:23.210" v="984" actId="113"/>
          <ac:spMkLst>
            <pc:docMk/>
            <pc:sldMk cId="1085858173" sldId="280"/>
            <ac:spMk id="16" creationId="{9ED3F661-1D78-86B2-A27F-73A685D96601}"/>
          </ac:spMkLst>
        </pc:spChg>
        <pc:grpChg chg="add mod">
          <ac:chgData name="Zhang JJing" userId="754116f074301989" providerId="LiveId" clId="{85122F08-DEBE-CE47-A407-7C0592E6D79F}" dt="2022-06-30T12:41:02.101" v="1028"/>
          <ac:grpSpMkLst>
            <pc:docMk/>
            <pc:sldMk cId="1085858173" sldId="280"/>
            <ac:grpSpMk id="3" creationId="{4E363C71-86C4-FCF7-4CC9-B1C00270EA73}"/>
          </ac:grpSpMkLst>
        </pc:grpChg>
      </pc:sldChg>
      <pc:sldChg chg="addSp delSp modSp add mod modNotesTx">
        <pc:chgData name="Zhang JJing" userId="754116f074301989" providerId="LiveId" clId="{85122F08-DEBE-CE47-A407-7C0592E6D79F}" dt="2022-07-01T08:02:17.153" v="7928" actId="207"/>
        <pc:sldMkLst>
          <pc:docMk/>
          <pc:sldMk cId="1207308000" sldId="281"/>
        </pc:sldMkLst>
        <pc:spChg chg="mod">
          <ac:chgData name="Zhang JJing" userId="754116f074301989" providerId="LiveId" clId="{85122F08-DEBE-CE47-A407-7C0592E6D79F}" dt="2022-06-30T14:41:25.504" v="1843" actId="113"/>
          <ac:spMkLst>
            <pc:docMk/>
            <pc:sldMk cId="1207308000" sldId="281"/>
            <ac:spMk id="5" creationId="{2AD60704-E2ED-344C-D6DF-CF4D176FD1B8}"/>
          </ac:spMkLst>
        </pc:spChg>
        <pc:spChg chg="add mod">
          <ac:chgData name="Zhang JJing" userId="754116f074301989" providerId="LiveId" clId="{85122F08-DEBE-CE47-A407-7C0592E6D79F}" dt="2022-07-01T03:25:44.389" v="5284" actId="108"/>
          <ac:spMkLst>
            <pc:docMk/>
            <pc:sldMk cId="1207308000" sldId="281"/>
            <ac:spMk id="12" creationId="{5483E734-5B68-F95C-00D3-9FB643B1ACA2}"/>
          </ac:spMkLst>
        </pc:spChg>
        <pc:spChg chg="mod">
          <ac:chgData name="Zhang JJing" userId="754116f074301989" providerId="LiveId" clId="{85122F08-DEBE-CE47-A407-7C0592E6D79F}" dt="2022-07-01T08:02:17.153" v="7928" actId="207"/>
          <ac:spMkLst>
            <pc:docMk/>
            <pc:sldMk cId="1207308000" sldId="281"/>
            <ac:spMk id="24" creationId="{9FFA18EF-1642-6467-5860-2E60EC496254}"/>
          </ac:spMkLst>
        </pc:spChg>
        <pc:spChg chg="del">
          <ac:chgData name="Zhang JJing" userId="754116f074301989" providerId="LiveId" clId="{85122F08-DEBE-CE47-A407-7C0592E6D79F}" dt="2022-06-30T12:49:07.754" v="1081" actId="478"/>
          <ac:spMkLst>
            <pc:docMk/>
            <pc:sldMk cId="1207308000" sldId="281"/>
            <ac:spMk id="25" creationId="{867E0BEE-442E-66E0-86B7-BBC6678876E4}"/>
          </ac:spMkLst>
        </pc:spChg>
        <pc:spChg chg="del">
          <ac:chgData name="Zhang JJing" userId="754116f074301989" providerId="LiveId" clId="{85122F08-DEBE-CE47-A407-7C0592E6D79F}" dt="2022-06-30T12:49:09.729" v="1082" actId="478"/>
          <ac:spMkLst>
            <pc:docMk/>
            <pc:sldMk cId="1207308000" sldId="281"/>
            <ac:spMk id="26" creationId="{C1C760F3-B4EE-46A5-4906-2C72A889848F}"/>
          </ac:spMkLst>
        </pc:spChg>
        <pc:picChg chg="add mod">
          <ac:chgData name="Zhang JJing" userId="754116f074301989" providerId="LiveId" clId="{85122F08-DEBE-CE47-A407-7C0592E6D79F}" dt="2022-06-30T14:27:27.801" v="1717" actId="1036"/>
          <ac:picMkLst>
            <pc:docMk/>
            <pc:sldMk cId="1207308000" sldId="281"/>
            <ac:picMk id="2" creationId="{5370F4E8-0EE8-9D16-7B8E-9A0821F25F7C}"/>
          </ac:picMkLst>
        </pc:picChg>
        <pc:picChg chg="add mod">
          <ac:chgData name="Zhang JJing" userId="754116f074301989" providerId="LiveId" clId="{85122F08-DEBE-CE47-A407-7C0592E6D79F}" dt="2022-06-30T14:27:27.801" v="1717" actId="1036"/>
          <ac:picMkLst>
            <pc:docMk/>
            <pc:sldMk cId="1207308000" sldId="281"/>
            <ac:picMk id="3" creationId="{601A82BF-22A2-5E0A-D643-5BE72B031836}"/>
          </ac:picMkLst>
        </pc:picChg>
        <pc:picChg chg="del">
          <ac:chgData name="Zhang JJing" userId="754116f074301989" providerId="LiveId" clId="{85122F08-DEBE-CE47-A407-7C0592E6D79F}" dt="2022-06-30T12:49:05.211" v="1080" actId="478"/>
          <ac:picMkLst>
            <pc:docMk/>
            <pc:sldMk cId="1207308000" sldId="281"/>
            <ac:picMk id="1026" creationId="{38D609A7-A1D5-DE5B-BC87-52E1C585E5A0}"/>
          </ac:picMkLst>
        </pc:picChg>
      </pc:sldChg>
      <pc:sldChg chg="addSp delSp modSp add mod modNotesTx">
        <pc:chgData name="Zhang JJing" userId="754116f074301989" providerId="LiveId" clId="{85122F08-DEBE-CE47-A407-7C0592E6D79F}" dt="2022-07-01T07:57:47.595" v="7745" actId="20577"/>
        <pc:sldMkLst>
          <pc:docMk/>
          <pc:sldMk cId="2600555053" sldId="282"/>
        </pc:sldMkLst>
        <pc:spChg chg="mod">
          <ac:chgData name="Zhang JJing" userId="754116f074301989" providerId="LiveId" clId="{85122F08-DEBE-CE47-A407-7C0592E6D79F}" dt="2022-06-30T14:41:28.920" v="1844" actId="113"/>
          <ac:spMkLst>
            <pc:docMk/>
            <pc:sldMk cId="2600555053" sldId="282"/>
            <ac:spMk id="5" creationId="{2AD60704-E2ED-344C-D6DF-CF4D176FD1B8}"/>
          </ac:spMkLst>
        </pc:spChg>
        <pc:spChg chg="add del mod">
          <ac:chgData name="Zhang JJing" userId="754116f074301989" providerId="LiveId" clId="{85122F08-DEBE-CE47-A407-7C0592E6D79F}" dt="2022-06-30T14:56:55.977" v="2132" actId="478"/>
          <ac:spMkLst>
            <pc:docMk/>
            <pc:sldMk cId="2600555053" sldId="282"/>
            <ac:spMk id="8" creationId="{F85466CA-D8C1-34A5-9EB3-47EDCBDDD898}"/>
          </ac:spMkLst>
        </pc:spChg>
        <pc:spChg chg="add del mod">
          <ac:chgData name="Zhang JJing" userId="754116f074301989" providerId="LiveId" clId="{85122F08-DEBE-CE47-A407-7C0592E6D79F}" dt="2022-06-30T14:55:56.922" v="2107" actId="478"/>
          <ac:spMkLst>
            <pc:docMk/>
            <pc:sldMk cId="2600555053" sldId="282"/>
            <ac:spMk id="11" creationId="{22A06E13-0D3F-A933-E474-870CB71E79B7}"/>
          </ac:spMkLst>
        </pc:spChg>
        <pc:spChg chg="add del mod">
          <ac:chgData name="Zhang JJing" userId="754116f074301989" providerId="LiveId" clId="{85122F08-DEBE-CE47-A407-7C0592E6D79F}" dt="2022-06-30T14:52:18.272" v="2040" actId="478"/>
          <ac:spMkLst>
            <pc:docMk/>
            <pc:sldMk cId="2600555053" sldId="282"/>
            <ac:spMk id="12" creationId="{FF4D00EE-5B9F-A6CA-8638-F90445FBC31F}"/>
          </ac:spMkLst>
        </pc:spChg>
        <pc:spChg chg="add del mod">
          <ac:chgData name="Zhang JJing" userId="754116f074301989" providerId="LiveId" clId="{85122F08-DEBE-CE47-A407-7C0592E6D79F}" dt="2022-06-30T14:55:56.922" v="2107" actId="478"/>
          <ac:spMkLst>
            <pc:docMk/>
            <pc:sldMk cId="2600555053" sldId="282"/>
            <ac:spMk id="13" creationId="{22A06E13-0D3F-A933-E474-870CB71E79B7}"/>
          </ac:spMkLst>
        </pc:spChg>
        <pc:spChg chg="add mod">
          <ac:chgData name="Zhang JJing" userId="754116f074301989" providerId="LiveId" clId="{85122F08-DEBE-CE47-A407-7C0592E6D79F}" dt="2022-06-30T14:58:10.638" v="2174" actId="1037"/>
          <ac:spMkLst>
            <pc:docMk/>
            <pc:sldMk cId="2600555053" sldId="282"/>
            <ac:spMk id="15" creationId="{18886FD8-4AA3-B293-BFF5-13272C1AA246}"/>
          </ac:spMkLst>
        </pc:spChg>
        <pc:spChg chg="mod">
          <ac:chgData name="Zhang JJing" userId="754116f074301989" providerId="LiveId" clId="{85122F08-DEBE-CE47-A407-7C0592E6D79F}" dt="2022-06-30T13:08:03.174" v="1254" actId="20577"/>
          <ac:spMkLst>
            <pc:docMk/>
            <pc:sldMk cId="2600555053" sldId="282"/>
            <ac:spMk id="24" creationId="{9FFA18EF-1642-6467-5860-2E60EC496254}"/>
          </ac:spMkLst>
        </pc:spChg>
        <pc:picChg chg="del">
          <ac:chgData name="Zhang JJing" userId="754116f074301989" providerId="LiveId" clId="{85122F08-DEBE-CE47-A407-7C0592E6D79F}" dt="2022-06-30T12:57:25.838" v="1167" actId="478"/>
          <ac:picMkLst>
            <pc:docMk/>
            <pc:sldMk cId="2600555053" sldId="282"/>
            <ac:picMk id="2" creationId="{5370F4E8-0EE8-9D16-7B8E-9A0821F25F7C}"/>
          </ac:picMkLst>
        </pc:picChg>
        <pc:picChg chg="add del mod">
          <ac:chgData name="Zhang JJing" userId="754116f074301989" providerId="LiveId" clId="{85122F08-DEBE-CE47-A407-7C0592E6D79F}" dt="2022-06-30T13:11:09.988" v="1271" actId="478"/>
          <ac:picMkLst>
            <pc:docMk/>
            <pc:sldMk cId="2600555053" sldId="282"/>
            <ac:picMk id="3" creationId="{AD3FC9FA-4354-2B04-1708-9793F64690C8}"/>
          </ac:picMkLst>
        </pc:picChg>
        <pc:picChg chg="add mod modCrop">
          <ac:chgData name="Zhang JJing" userId="754116f074301989" providerId="LiveId" clId="{85122F08-DEBE-CE47-A407-7C0592E6D79F}" dt="2022-06-30T14:58:10.638" v="2174" actId="1037"/>
          <ac:picMkLst>
            <pc:docMk/>
            <pc:sldMk cId="2600555053" sldId="282"/>
            <ac:picMk id="7" creationId="{6E20AA61-54FE-95AE-C03A-F4245D4A1729}"/>
          </ac:picMkLst>
        </pc:picChg>
        <pc:picChg chg="add del mod modCrop">
          <ac:chgData name="Zhang JJing" userId="754116f074301989" providerId="LiveId" clId="{85122F08-DEBE-CE47-A407-7C0592E6D79F}" dt="2022-06-30T14:55:53.850" v="2106" actId="478"/>
          <ac:picMkLst>
            <pc:docMk/>
            <pc:sldMk cId="2600555053" sldId="282"/>
            <ac:picMk id="9" creationId="{2F360305-5BB5-EFD2-B176-BD912987C905}"/>
          </ac:picMkLst>
        </pc:picChg>
      </pc:sldChg>
      <pc:sldChg chg="new del">
        <pc:chgData name="Zhang JJing" userId="754116f074301989" providerId="LiveId" clId="{85122F08-DEBE-CE47-A407-7C0592E6D79F}" dt="2022-06-30T13:19:24.152" v="1400" actId="2696"/>
        <pc:sldMkLst>
          <pc:docMk/>
          <pc:sldMk cId="220133976" sldId="283"/>
        </pc:sldMkLst>
      </pc:sldChg>
      <pc:sldChg chg="addSp delSp modSp add mod modNotesTx">
        <pc:chgData name="Zhang JJing" userId="754116f074301989" providerId="LiveId" clId="{85122F08-DEBE-CE47-A407-7C0592E6D79F}" dt="2022-07-01T05:45:03.622" v="5530" actId="1036"/>
        <pc:sldMkLst>
          <pc:docMk/>
          <pc:sldMk cId="694110113" sldId="283"/>
        </pc:sldMkLst>
        <pc:spChg chg="del">
          <ac:chgData name="Zhang JJing" userId="754116f074301989" providerId="LiveId" clId="{85122F08-DEBE-CE47-A407-7C0592E6D79F}" dt="2022-06-30T14:39:14.587" v="1817" actId="478"/>
          <ac:spMkLst>
            <pc:docMk/>
            <pc:sldMk cId="694110113" sldId="283"/>
            <ac:spMk id="8" creationId="{30BD2E2A-7822-9416-547E-13C208B727EB}"/>
          </ac:spMkLst>
        </pc:spChg>
        <pc:spChg chg="del">
          <ac:chgData name="Zhang JJing" userId="754116f074301989" providerId="LiveId" clId="{85122F08-DEBE-CE47-A407-7C0592E6D79F}" dt="2022-06-30T14:39:14.587" v="1817" actId="478"/>
          <ac:spMkLst>
            <pc:docMk/>
            <pc:sldMk cId="694110113" sldId="283"/>
            <ac:spMk id="9" creationId="{1E594F7F-5484-CB08-49FA-622D4E09DF8A}"/>
          </ac:spMkLst>
        </pc:spChg>
        <pc:spChg chg="mod">
          <ac:chgData name="Zhang JJing" userId="754116f074301989" providerId="LiveId" clId="{85122F08-DEBE-CE47-A407-7C0592E6D79F}" dt="2022-06-30T14:42:27.527" v="1869" actId="207"/>
          <ac:spMkLst>
            <pc:docMk/>
            <pc:sldMk cId="694110113" sldId="283"/>
            <ac:spMk id="12" creationId="{F7375392-8B1C-4E0C-E051-2C81F4868327}"/>
          </ac:spMkLst>
        </pc:spChg>
        <pc:spChg chg="del">
          <ac:chgData name="Zhang JJing" userId="754116f074301989" providerId="LiveId" clId="{85122F08-DEBE-CE47-A407-7C0592E6D79F}" dt="2022-06-30T14:39:14.587" v="1817" actId="478"/>
          <ac:spMkLst>
            <pc:docMk/>
            <pc:sldMk cId="694110113" sldId="283"/>
            <ac:spMk id="15" creationId="{B63A56A5-ACE8-82DF-0910-13B0B5D09B26}"/>
          </ac:spMkLst>
        </pc:spChg>
        <pc:spChg chg="add del">
          <ac:chgData name="Zhang JJing" userId="754116f074301989" providerId="LiveId" clId="{85122F08-DEBE-CE47-A407-7C0592E6D79F}" dt="2022-06-30T14:39:57.076" v="1822" actId="478"/>
          <ac:spMkLst>
            <pc:docMk/>
            <pc:sldMk cId="694110113" sldId="283"/>
            <ac:spMk id="16" creationId="{1632A1B9-F44C-BCEB-EA1C-1C8D8D0083A9}"/>
          </ac:spMkLst>
        </pc:spChg>
        <pc:spChg chg="del">
          <ac:chgData name="Zhang JJing" userId="754116f074301989" providerId="LiveId" clId="{85122F08-DEBE-CE47-A407-7C0592E6D79F}" dt="2022-06-30T14:39:57.076" v="1822" actId="478"/>
          <ac:spMkLst>
            <pc:docMk/>
            <pc:sldMk cId="694110113" sldId="283"/>
            <ac:spMk id="17" creationId="{DE14B6B6-6BA5-873A-7D96-D23BDAE8E95B}"/>
          </ac:spMkLst>
        </pc:spChg>
        <pc:spChg chg="add mod">
          <ac:chgData name="Zhang JJing" userId="754116f074301989" providerId="LiveId" clId="{85122F08-DEBE-CE47-A407-7C0592E6D79F}" dt="2022-07-01T05:45:03.622" v="5530" actId="1036"/>
          <ac:spMkLst>
            <pc:docMk/>
            <pc:sldMk cId="694110113" sldId="283"/>
            <ac:spMk id="18" creationId="{B3B0E9AD-74AB-7C0B-45EA-F5BB3E610B16}"/>
          </ac:spMkLst>
        </pc:spChg>
        <pc:picChg chg="del">
          <ac:chgData name="Zhang JJing" userId="754116f074301989" providerId="LiveId" clId="{85122F08-DEBE-CE47-A407-7C0592E6D79F}" dt="2022-06-30T14:39:46.573" v="1818" actId="478"/>
          <ac:picMkLst>
            <pc:docMk/>
            <pc:sldMk cId="694110113" sldId="283"/>
            <ac:picMk id="2" creationId="{A552F95C-15E1-DB90-5109-9FD2E3194A3D}"/>
          </ac:picMkLst>
        </pc:picChg>
        <pc:picChg chg="add del">
          <ac:chgData name="Zhang JJing" userId="754116f074301989" providerId="LiveId" clId="{85122F08-DEBE-CE47-A407-7C0592E6D79F}" dt="2022-06-30T13:19:33.776" v="1403"/>
          <ac:picMkLst>
            <pc:docMk/>
            <pc:sldMk cId="694110113" sldId="283"/>
            <ac:picMk id="3" creationId="{04160E33-A029-BD80-1403-62C710B7B67D}"/>
          </ac:picMkLst>
        </pc:picChg>
        <pc:picChg chg="add del mod">
          <ac:chgData name="Zhang JJing" userId="754116f074301989" providerId="LiveId" clId="{85122F08-DEBE-CE47-A407-7C0592E6D79F}" dt="2022-07-01T03:05:21.249" v="5074" actId="478"/>
          <ac:picMkLst>
            <pc:docMk/>
            <pc:sldMk cId="694110113" sldId="283"/>
            <ac:picMk id="5" creationId="{4E1B8B42-C247-914D-5A6F-02121DD0E047}"/>
          </ac:picMkLst>
        </pc:picChg>
        <pc:picChg chg="del">
          <ac:chgData name="Zhang JJing" userId="754116f074301989" providerId="LiveId" clId="{85122F08-DEBE-CE47-A407-7C0592E6D79F}" dt="2022-06-30T14:39:14.587" v="1817" actId="478"/>
          <ac:picMkLst>
            <pc:docMk/>
            <pc:sldMk cId="694110113" sldId="283"/>
            <ac:picMk id="7" creationId="{B8E62743-DB8E-8DED-FC0A-60A2CEE1BD7D}"/>
          </ac:picMkLst>
        </pc:picChg>
        <pc:picChg chg="add mod">
          <ac:chgData name="Zhang JJing" userId="754116f074301989" providerId="LiveId" clId="{85122F08-DEBE-CE47-A407-7C0592E6D79F}" dt="2022-07-01T05:44:58.901" v="5520" actId="14100"/>
          <ac:picMkLst>
            <pc:docMk/>
            <pc:sldMk cId="694110113" sldId="283"/>
            <ac:picMk id="10" creationId="{926670BC-4BA0-D9E6-FE54-E35F0D502624}"/>
          </ac:picMkLst>
        </pc:picChg>
      </pc:sldChg>
      <pc:sldChg chg="new del">
        <pc:chgData name="Zhang JJing" userId="754116f074301989" providerId="LiveId" clId="{85122F08-DEBE-CE47-A407-7C0592E6D79F}" dt="2022-06-30T13:19:15.312" v="1398" actId="2696"/>
        <pc:sldMkLst>
          <pc:docMk/>
          <pc:sldMk cId="1597881279" sldId="283"/>
        </pc:sldMkLst>
      </pc:sldChg>
      <pc:sldChg chg="addSp delSp modSp add mod modNotesTx">
        <pc:chgData name="Zhang JJing" userId="754116f074301989" providerId="LiveId" clId="{85122F08-DEBE-CE47-A407-7C0592E6D79F}" dt="2022-07-01T10:02:28.051" v="8504" actId="20577"/>
        <pc:sldMkLst>
          <pc:docMk/>
          <pc:sldMk cId="3258154750" sldId="284"/>
        </pc:sldMkLst>
        <pc:spChg chg="del">
          <ac:chgData name="Zhang JJing" userId="754116f074301989" providerId="LiveId" clId="{85122F08-DEBE-CE47-A407-7C0592E6D79F}" dt="2022-06-30T14:44:14.948" v="1901" actId="478"/>
          <ac:spMkLst>
            <pc:docMk/>
            <pc:sldMk cId="3258154750" sldId="284"/>
            <ac:spMk id="8" creationId="{30BD2E2A-7822-9416-547E-13C208B727EB}"/>
          </ac:spMkLst>
        </pc:spChg>
        <pc:spChg chg="del">
          <ac:chgData name="Zhang JJing" userId="754116f074301989" providerId="LiveId" clId="{85122F08-DEBE-CE47-A407-7C0592E6D79F}" dt="2022-06-30T14:44:17.549" v="1902" actId="478"/>
          <ac:spMkLst>
            <pc:docMk/>
            <pc:sldMk cId="3258154750" sldId="284"/>
            <ac:spMk id="9" creationId="{1E594F7F-5484-CB08-49FA-622D4E09DF8A}"/>
          </ac:spMkLst>
        </pc:spChg>
        <pc:spChg chg="mod">
          <ac:chgData name="Zhang JJing" userId="754116f074301989" providerId="LiveId" clId="{85122F08-DEBE-CE47-A407-7C0592E6D79F}" dt="2022-06-30T14:42:52.071" v="1898" actId="207"/>
          <ac:spMkLst>
            <pc:docMk/>
            <pc:sldMk cId="3258154750" sldId="284"/>
            <ac:spMk id="12" creationId="{F7375392-8B1C-4E0C-E051-2C81F4868327}"/>
          </ac:spMkLst>
        </pc:spChg>
        <pc:spChg chg="add mod">
          <ac:chgData name="Zhang JJing" userId="754116f074301989" providerId="LiveId" clId="{85122F08-DEBE-CE47-A407-7C0592E6D79F}" dt="2022-07-01T06:49:27.382" v="6391" actId="1035"/>
          <ac:spMkLst>
            <pc:docMk/>
            <pc:sldMk cId="3258154750" sldId="284"/>
            <ac:spMk id="13" creationId="{1DD31D2F-39B7-6EB2-6BD6-80D6D3B64191}"/>
          </ac:spMkLst>
        </pc:spChg>
        <pc:spChg chg="del">
          <ac:chgData name="Zhang JJing" userId="754116f074301989" providerId="LiveId" clId="{85122F08-DEBE-CE47-A407-7C0592E6D79F}" dt="2022-06-30T14:44:08.697" v="1899" actId="478"/>
          <ac:spMkLst>
            <pc:docMk/>
            <pc:sldMk cId="3258154750" sldId="284"/>
            <ac:spMk id="15" creationId="{B63A56A5-ACE8-82DF-0910-13B0B5D09B26}"/>
          </ac:spMkLst>
        </pc:spChg>
        <pc:spChg chg="del">
          <ac:chgData name="Zhang JJing" userId="754116f074301989" providerId="LiveId" clId="{85122F08-DEBE-CE47-A407-7C0592E6D79F}" dt="2022-06-30T14:44:14.948" v="1901" actId="478"/>
          <ac:spMkLst>
            <pc:docMk/>
            <pc:sldMk cId="3258154750" sldId="284"/>
            <ac:spMk id="16" creationId="{1632A1B9-F44C-BCEB-EA1C-1C8D8D0083A9}"/>
          </ac:spMkLst>
        </pc:spChg>
        <pc:spChg chg="del">
          <ac:chgData name="Zhang JJing" userId="754116f074301989" providerId="LiveId" clId="{85122F08-DEBE-CE47-A407-7C0592E6D79F}" dt="2022-06-30T14:44:14.948" v="1901" actId="478"/>
          <ac:spMkLst>
            <pc:docMk/>
            <pc:sldMk cId="3258154750" sldId="284"/>
            <ac:spMk id="17" creationId="{DE14B6B6-6BA5-873A-7D96-D23BDAE8E95B}"/>
          </ac:spMkLst>
        </pc:spChg>
        <pc:picChg chg="del">
          <ac:chgData name="Zhang JJing" userId="754116f074301989" providerId="LiveId" clId="{85122F08-DEBE-CE47-A407-7C0592E6D79F}" dt="2022-06-30T14:44:09.870" v="1900" actId="478"/>
          <ac:picMkLst>
            <pc:docMk/>
            <pc:sldMk cId="3258154750" sldId="284"/>
            <ac:picMk id="2" creationId="{A552F95C-15E1-DB90-5109-9FD2E3194A3D}"/>
          </ac:picMkLst>
        </pc:picChg>
        <pc:picChg chg="add mod">
          <ac:chgData name="Zhang JJing" userId="754116f074301989" providerId="LiveId" clId="{85122F08-DEBE-CE47-A407-7C0592E6D79F}" dt="2022-07-01T06:47:26.159" v="6364" actId="1036"/>
          <ac:picMkLst>
            <pc:docMk/>
            <pc:sldMk cId="3258154750" sldId="284"/>
            <ac:picMk id="3" creationId="{9F479BF1-C494-2D30-B7BB-1910D91FC92D}"/>
          </ac:picMkLst>
        </pc:picChg>
        <pc:picChg chg="add mod">
          <ac:chgData name="Zhang JJing" userId="754116f074301989" providerId="LiveId" clId="{85122F08-DEBE-CE47-A407-7C0592E6D79F}" dt="2022-07-01T06:49:31.281" v="6392" actId="1076"/>
          <ac:picMkLst>
            <pc:docMk/>
            <pc:sldMk cId="3258154750" sldId="284"/>
            <ac:picMk id="5" creationId="{95BC76A8-EE0A-6595-08DB-5CEAD2C1C990}"/>
          </ac:picMkLst>
        </pc:picChg>
        <pc:picChg chg="del">
          <ac:chgData name="Zhang JJing" userId="754116f074301989" providerId="LiveId" clId="{85122F08-DEBE-CE47-A407-7C0592E6D79F}" dt="2022-06-30T14:44:17.549" v="1902" actId="478"/>
          <ac:picMkLst>
            <pc:docMk/>
            <pc:sldMk cId="3258154750" sldId="284"/>
            <ac:picMk id="7" creationId="{B8E62743-DB8E-8DED-FC0A-60A2CEE1BD7D}"/>
          </ac:picMkLst>
        </pc:picChg>
        <pc:picChg chg="add del mod">
          <ac:chgData name="Zhang JJing" userId="754116f074301989" providerId="LiveId" clId="{85122F08-DEBE-CE47-A407-7C0592E6D79F}" dt="2022-07-01T06:48:53.461" v="6371" actId="478"/>
          <ac:picMkLst>
            <pc:docMk/>
            <pc:sldMk cId="3258154750" sldId="284"/>
            <ac:picMk id="14" creationId="{2E72993D-A565-035C-E176-109BB28262B1}"/>
          </ac:picMkLst>
        </pc:picChg>
      </pc:sldChg>
      <pc:sldChg chg="delSp modSp add mod modNotesTx">
        <pc:chgData name="Zhang JJing" userId="754116f074301989" providerId="LiveId" clId="{85122F08-DEBE-CE47-A407-7C0592E6D79F}" dt="2022-07-01T07:36:04.920" v="7156" actId="20577"/>
        <pc:sldMkLst>
          <pc:docMk/>
          <pc:sldMk cId="1037374592" sldId="285"/>
        </pc:sldMkLst>
        <pc:spChg chg="mod">
          <ac:chgData name="Zhang JJing" userId="754116f074301989" providerId="LiveId" clId="{85122F08-DEBE-CE47-A407-7C0592E6D79F}" dt="2022-06-30T14:40:52.839" v="1837" actId="108"/>
          <ac:spMkLst>
            <pc:docMk/>
            <pc:sldMk cId="1037374592" sldId="285"/>
            <ac:spMk id="5" creationId="{2AD60704-E2ED-344C-D6DF-CF4D176FD1B8}"/>
          </ac:spMkLst>
        </pc:spChg>
        <pc:spChg chg="del">
          <ac:chgData name="Zhang JJing" userId="754116f074301989" providerId="LiveId" clId="{85122F08-DEBE-CE47-A407-7C0592E6D79F}" dt="2022-06-30T13:28:18.205" v="1520" actId="478"/>
          <ac:spMkLst>
            <pc:docMk/>
            <pc:sldMk cId="1037374592" sldId="285"/>
            <ac:spMk id="9" creationId="{7AF7EF3D-4F5B-FBD6-5815-4092EB766A06}"/>
          </ac:spMkLst>
        </pc:spChg>
        <pc:spChg chg="del">
          <ac:chgData name="Zhang JJing" userId="754116f074301989" providerId="LiveId" clId="{85122F08-DEBE-CE47-A407-7C0592E6D79F}" dt="2022-06-30T13:28:18.205" v="1520" actId="478"/>
          <ac:spMkLst>
            <pc:docMk/>
            <pc:sldMk cId="1037374592" sldId="285"/>
            <ac:spMk id="15" creationId="{25131D7F-ACB5-4CF4-35A8-6836D7938625}"/>
          </ac:spMkLst>
        </pc:spChg>
        <pc:graphicFrameChg chg="mod modGraphic">
          <ac:chgData name="Zhang JJing" userId="754116f074301989" providerId="LiveId" clId="{85122F08-DEBE-CE47-A407-7C0592E6D79F}" dt="2022-07-01T07:36:04.920" v="7156" actId="20577"/>
          <ac:graphicFrameMkLst>
            <pc:docMk/>
            <pc:sldMk cId="1037374592" sldId="285"/>
            <ac:graphicFrameMk id="16" creationId="{6B065FC5-4D45-F6E7-11F8-53DB2D1920CD}"/>
          </ac:graphicFrameMkLst>
        </pc:graphicFrameChg>
        <pc:picChg chg="del">
          <ac:chgData name="Zhang JJing" userId="754116f074301989" providerId="LiveId" clId="{85122F08-DEBE-CE47-A407-7C0592E6D79F}" dt="2022-06-30T13:28:19.279" v="1521" actId="478"/>
          <ac:picMkLst>
            <pc:docMk/>
            <pc:sldMk cId="1037374592" sldId="285"/>
            <ac:picMk id="13" creationId="{9EA70BF2-E560-2E62-848D-6022278084E2}"/>
          </ac:picMkLst>
        </pc:picChg>
      </pc:sldChg>
      <pc:sldChg chg="addSp delSp modSp add mod ord modNotesTx">
        <pc:chgData name="Zhang JJing" userId="754116f074301989" providerId="LiveId" clId="{85122F08-DEBE-CE47-A407-7C0592E6D79F}" dt="2022-07-01T10:30:36.700" v="8557" actId="20577"/>
        <pc:sldMkLst>
          <pc:docMk/>
          <pc:sldMk cId="4284291325" sldId="286"/>
        </pc:sldMkLst>
        <pc:spChg chg="add mod">
          <ac:chgData name="Zhang JJing" userId="754116f074301989" providerId="LiveId" clId="{85122F08-DEBE-CE47-A407-7C0592E6D79F}" dt="2022-07-01T05:50:28.826" v="5642" actId="1076"/>
          <ac:spMkLst>
            <pc:docMk/>
            <pc:sldMk cId="4284291325" sldId="286"/>
            <ac:spMk id="7" creationId="{C42F1803-5B17-4597-7B9E-61C2A441C95E}"/>
          </ac:spMkLst>
        </pc:spChg>
        <pc:spChg chg="mod">
          <ac:chgData name="Zhang JJing" userId="754116f074301989" providerId="LiveId" clId="{85122F08-DEBE-CE47-A407-7C0592E6D79F}" dt="2022-07-01T03:07:33.574" v="5084"/>
          <ac:spMkLst>
            <pc:docMk/>
            <pc:sldMk cId="4284291325" sldId="286"/>
            <ac:spMk id="12" creationId="{F7375392-8B1C-4E0C-E051-2C81F4868327}"/>
          </ac:spMkLst>
        </pc:spChg>
        <pc:spChg chg="del">
          <ac:chgData name="Zhang JJing" userId="754116f074301989" providerId="LiveId" clId="{85122F08-DEBE-CE47-A407-7C0592E6D79F}" dt="2022-07-01T03:07:36.696" v="5085" actId="478"/>
          <ac:spMkLst>
            <pc:docMk/>
            <pc:sldMk cId="4284291325" sldId="286"/>
            <ac:spMk id="16" creationId="{1632A1B9-F44C-BCEB-EA1C-1C8D8D0083A9}"/>
          </ac:spMkLst>
        </pc:spChg>
        <pc:spChg chg="del">
          <ac:chgData name="Zhang JJing" userId="754116f074301989" providerId="LiveId" clId="{85122F08-DEBE-CE47-A407-7C0592E6D79F}" dt="2022-07-01T03:07:36.696" v="5085" actId="478"/>
          <ac:spMkLst>
            <pc:docMk/>
            <pc:sldMk cId="4284291325" sldId="286"/>
            <ac:spMk id="17" creationId="{DE14B6B6-6BA5-873A-7D96-D23BDAE8E95B}"/>
          </ac:spMkLst>
        </pc:spChg>
        <pc:picChg chg="add mod">
          <ac:chgData name="Zhang JJing" userId="754116f074301989" providerId="LiveId" clId="{85122F08-DEBE-CE47-A407-7C0592E6D79F}" dt="2022-07-01T05:51:49.853" v="5655" actId="14861"/>
          <ac:picMkLst>
            <pc:docMk/>
            <pc:sldMk cId="4284291325" sldId="286"/>
            <ac:picMk id="2" creationId="{B43177CA-5585-F833-59D5-282F6969B182}"/>
          </ac:picMkLst>
        </pc:picChg>
      </pc:sldChg>
      <pc:sldChg chg="addSp delSp modSp add mod ord modNotesTx">
        <pc:chgData name="Zhang JJing" userId="754116f074301989" providerId="LiveId" clId="{85122F08-DEBE-CE47-A407-7C0592E6D79F}" dt="2022-07-01T10:32:29.159" v="8590" actId="20577"/>
        <pc:sldMkLst>
          <pc:docMk/>
          <pc:sldMk cId="1223343276" sldId="287"/>
        </pc:sldMkLst>
        <pc:spChg chg="del">
          <ac:chgData name="Zhang JJing" userId="754116f074301989" providerId="LiveId" clId="{85122F08-DEBE-CE47-A407-7C0592E6D79F}" dt="2022-07-01T06:40:57.758" v="6090" actId="478"/>
          <ac:spMkLst>
            <pc:docMk/>
            <pc:sldMk cId="1223343276" sldId="287"/>
            <ac:spMk id="8" creationId="{30BD2E2A-7822-9416-547E-13C208B727EB}"/>
          </ac:spMkLst>
        </pc:spChg>
        <pc:spChg chg="del">
          <ac:chgData name="Zhang JJing" userId="754116f074301989" providerId="LiveId" clId="{85122F08-DEBE-CE47-A407-7C0592E6D79F}" dt="2022-07-01T06:40:57.758" v="6090" actId="478"/>
          <ac:spMkLst>
            <pc:docMk/>
            <pc:sldMk cId="1223343276" sldId="287"/>
            <ac:spMk id="9" creationId="{1E594F7F-5484-CB08-49FA-622D4E09DF8A}"/>
          </ac:spMkLst>
        </pc:spChg>
        <pc:spChg chg="mod">
          <ac:chgData name="Zhang JJing" userId="754116f074301989" providerId="LiveId" clId="{85122F08-DEBE-CE47-A407-7C0592E6D79F}" dt="2022-06-30T14:45:04.220" v="1908" actId="113"/>
          <ac:spMkLst>
            <pc:docMk/>
            <pc:sldMk cId="1223343276" sldId="287"/>
            <ac:spMk id="12" creationId="{F7375392-8B1C-4E0C-E051-2C81F4868327}"/>
          </ac:spMkLst>
        </pc:spChg>
        <pc:spChg chg="add mod">
          <ac:chgData name="Zhang JJing" userId="754116f074301989" providerId="LiveId" clId="{85122F08-DEBE-CE47-A407-7C0592E6D79F}" dt="2022-07-01T06:57:32.835" v="6537" actId="113"/>
          <ac:spMkLst>
            <pc:docMk/>
            <pc:sldMk cId="1223343276" sldId="287"/>
            <ac:spMk id="14" creationId="{3514B8CC-C969-D7B4-8D9D-EEAD8C26A8B2}"/>
          </ac:spMkLst>
        </pc:spChg>
        <pc:spChg chg="del">
          <ac:chgData name="Zhang JJing" userId="754116f074301989" providerId="LiveId" clId="{85122F08-DEBE-CE47-A407-7C0592E6D79F}" dt="2022-07-01T06:40:55.224" v="6089" actId="478"/>
          <ac:spMkLst>
            <pc:docMk/>
            <pc:sldMk cId="1223343276" sldId="287"/>
            <ac:spMk id="15" creationId="{B63A56A5-ACE8-82DF-0910-13B0B5D09B26}"/>
          </ac:spMkLst>
        </pc:spChg>
        <pc:spChg chg="del">
          <ac:chgData name="Zhang JJing" userId="754116f074301989" providerId="LiveId" clId="{85122F08-DEBE-CE47-A407-7C0592E6D79F}" dt="2022-07-01T06:41:00.812" v="6091" actId="478"/>
          <ac:spMkLst>
            <pc:docMk/>
            <pc:sldMk cId="1223343276" sldId="287"/>
            <ac:spMk id="16" creationId="{1632A1B9-F44C-BCEB-EA1C-1C8D8D0083A9}"/>
          </ac:spMkLst>
        </pc:spChg>
        <pc:spChg chg="del">
          <ac:chgData name="Zhang JJing" userId="754116f074301989" providerId="LiveId" clId="{85122F08-DEBE-CE47-A407-7C0592E6D79F}" dt="2022-07-01T06:41:00.812" v="6091" actId="478"/>
          <ac:spMkLst>
            <pc:docMk/>
            <pc:sldMk cId="1223343276" sldId="287"/>
            <ac:spMk id="17" creationId="{DE14B6B6-6BA5-873A-7D96-D23BDAE8E95B}"/>
          </ac:spMkLst>
        </pc:spChg>
        <pc:spChg chg="add mod">
          <ac:chgData name="Zhang JJing" userId="754116f074301989" providerId="LiveId" clId="{85122F08-DEBE-CE47-A407-7C0592E6D79F}" dt="2022-07-01T06:52:56.367" v="6433" actId="14100"/>
          <ac:spMkLst>
            <pc:docMk/>
            <pc:sldMk cId="1223343276" sldId="287"/>
            <ac:spMk id="18" creationId="{CC9C4B27-22F9-D92A-0EF5-6201F20834DA}"/>
          </ac:spMkLst>
        </pc:spChg>
        <pc:picChg chg="del">
          <ac:chgData name="Zhang JJing" userId="754116f074301989" providerId="LiveId" clId="{85122F08-DEBE-CE47-A407-7C0592E6D79F}" dt="2022-07-01T06:40:57.758" v="6090" actId="478"/>
          <ac:picMkLst>
            <pc:docMk/>
            <pc:sldMk cId="1223343276" sldId="287"/>
            <ac:picMk id="2" creationId="{A552F95C-15E1-DB90-5109-9FD2E3194A3D}"/>
          </ac:picMkLst>
        </pc:picChg>
        <pc:picChg chg="add mod modCrop">
          <ac:chgData name="Zhang JJing" userId="754116f074301989" providerId="LiveId" clId="{85122F08-DEBE-CE47-A407-7C0592E6D79F}" dt="2022-07-01T06:49:41.517" v="6393" actId="1076"/>
          <ac:picMkLst>
            <pc:docMk/>
            <pc:sldMk cId="1223343276" sldId="287"/>
            <ac:picMk id="3" creationId="{4BA06B41-1A96-56E7-665F-C1DA1F8EE7CB}"/>
          </ac:picMkLst>
        </pc:picChg>
        <pc:picChg chg="del">
          <ac:chgData name="Zhang JJing" userId="754116f074301989" providerId="LiveId" clId="{85122F08-DEBE-CE47-A407-7C0592E6D79F}" dt="2022-07-01T06:40:55.224" v="6089" actId="478"/>
          <ac:picMkLst>
            <pc:docMk/>
            <pc:sldMk cId="1223343276" sldId="287"/>
            <ac:picMk id="7" creationId="{B8E62743-DB8E-8DED-FC0A-60A2CEE1BD7D}"/>
          </ac:picMkLst>
        </pc:picChg>
      </pc:sldChg>
      <pc:sldChg chg="addSp delSp modSp add mod modNotesTx">
        <pc:chgData name="Zhang JJing" userId="754116f074301989" providerId="LiveId" clId="{85122F08-DEBE-CE47-A407-7C0592E6D79F}" dt="2022-07-01T07:57:39.450" v="7742" actId="20577"/>
        <pc:sldMkLst>
          <pc:docMk/>
          <pc:sldMk cId="1924729255" sldId="288"/>
        </pc:sldMkLst>
        <pc:spChg chg="del mod">
          <ac:chgData name="Zhang JJing" userId="754116f074301989" providerId="LiveId" clId="{85122F08-DEBE-CE47-A407-7C0592E6D79F}" dt="2022-06-30T15:00:02.599" v="2223" actId="478"/>
          <ac:spMkLst>
            <pc:docMk/>
            <pc:sldMk cId="1924729255" sldId="288"/>
            <ac:spMk id="8" creationId="{F85466CA-D8C1-34A5-9EB3-47EDCBDDD898}"/>
          </ac:spMkLst>
        </pc:spChg>
        <pc:spChg chg="mod">
          <ac:chgData name="Zhang JJing" userId="754116f074301989" providerId="LiveId" clId="{85122F08-DEBE-CE47-A407-7C0592E6D79F}" dt="2022-06-30T14:58:31.587" v="2178" actId="164"/>
          <ac:spMkLst>
            <pc:docMk/>
            <pc:sldMk cId="1924729255" sldId="288"/>
            <ac:spMk id="11" creationId="{22A06E13-0D3F-A933-E474-870CB71E79B7}"/>
          </ac:spMkLst>
        </pc:spChg>
        <pc:spChg chg="add mod">
          <ac:chgData name="Zhang JJing" userId="754116f074301989" providerId="LiveId" clId="{85122F08-DEBE-CE47-A407-7C0592E6D79F}" dt="2022-06-30T23:54:42.647" v="3202" actId="20577"/>
          <ac:spMkLst>
            <pc:docMk/>
            <pc:sldMk cId="1924729255" sldId="288"/>
            <ac:spMk id="12" creationId="{3F02C7F9-15A1-D9FE-B4A1-5326279A14D7}"/>
          </ac:spMkLst>
        </pc:spChg>
        <pc:spChg chg="mod">
          <ac:chgData name="Zhang JJing" userId="754116f074301989" providerId="LiveId" clId="{85122F08-DEBE-CE47-A407-7C0592E6D79F}" dt="2022-06-30T14:58:31.587" v="2178" actId="164"/>
          <ac:spMkLst>
            <pc:docMk/>
            <pc:sldMk cId="1924729255" sldId="288"/>
            <ac:spMk id="13" creationId="{22A06E13-0D3F-A933-E474-870CB71E79B7}"/>
          </ac:spMkLst>
        </pc:spChg>
        <pc:spChg chg="mod">
          <ac:chgData name="Zhang JJing" userId="754116f074301989" providerId="LiveId" clId="{85122F08-DEBE-CE47-A407-7C0592E6D79F}" dt="2022-06-30T14:58:19.657" v="2177" actId="1076"/>
          <ac:spMkLst>
            <pc:docMk/>
            <pc:sldMk cId="1924729255" sldId="288"/>
            <ac:spMk id="24" creationId="{9FFA18EF-1642-6467-5860-2E60EC496254}"/>
          </ac:spMkLst>
        </pc:spChg>
        <pc:grpChg chg="add mod">
          <ac:chgData name="Zhang JJing" userId="754116f074301989" providerId="LiveId" clId="{85122F08-DEBE-CE47-A407-7C0592E6D79F}" dt="2022-06-30T14:58:44.785" v="2193" actId="1036"/>
          <ac:grpSpMkLst>
            <pc:docMk/>
            <pc:sldMk cId="1924729255" sldId="288"/>
            <ac:grpSpMk id="2" creationId="{3B7DBBE8-6AFE-FD4E-D6D9-8151330CF703}"/>
          </ac:grpSpMkLst>
        </pc:grpChg>
        <pc:picChg chg="del">
          <ac:chgData name="Zhang JJing" userId="754116f074301989" providerId="LiveId" clId="{85122F08-DEBE-CE47-A407-7C0592E6D79F}" dt="2022-06-30T14:58:15.950" v="2175" actId="478"/>
          <ac:picMkLst>
            <pc:docMk/>
            <pc:sldMk cId="1924729255" sldId="288"/>
            <ac:picMk id="7" creationId="{6E20AA61-54FE-95AE-C03A-F4245D4A1729}"/>
          </ac:picMkLst>
        </pc:picChg>
        <pc:picChg chg="mod">
          <ac:chgData name="Zhang JJing" userId="754116f074301989" providerId="LiveId" clId="{85122F08-DEBE-CE47-A407-7C0592E6D79F}" dt="2022-06-30T14:58:31.587" v="2178" actId="164"/>
          <ac:picMkLst>
            <pc:docMk/>
            <pc:sldMk cId="1924729255" sldId="288"/>
            <ac:picMk id="9" creationId="{2F360305-5BB5-EFD2-B176-BD912987C905}"/>
          </ac:picMkLst>
        </pc:picChg>
      </pc:sldChg>
      <pc:sldChg chg="add del">
        <pc:chgData name="Zhang JJing" userId="754116f074301989" providerId="LiveId" clId="{85122F08-DEBE-CE47-A407-7C0592E6D79F}" dt="2022-06-30T15:41:39.664" v="2584" actId="2696"/>
        <pc:sldMkLst>
          <pc:docMk/>
          <pc:sldMk cId="4177299705" sldId="289"/>
        </pc:sldMkLst>
      </pc:sldChg>
      <pc:sldChg chg="addSp delSp modSp add mod ord modNotesTx">
        <pc:chgData name="Zhang JJing" userId="754116f074301989" providerId="LiveId" clId="{85122F08-DEBE-CE47-A407-7C0592E6D79F}" dt="2022-07-01T00:20:25.418" v="3486" actId="20577"/>
        <pc:sldMkLst>
          <pc:docMk/>
          <pc:sldMk cId="1193426564" sldId="290"/>
        </pc:sldMkLst>
        <pc:spChg chg="add mod">
          <ac:chgData name="Zhang JJing" userId="754116f074301989" providerId="LiveId" clId="{85122F08-DEBE-CE47-A407-7C0592E6D79F}" dt="2022-07-01T00:13:57.217" v="3360" actId="1076"/>
          <ac:spMkLst>
            <pc:docMk/>
            <pc:sldMk cId="1193426564" sldId="290"/>
            <ac:spMk id="5" creationId="{8E475B41-0CB1-95DD-D048-8F35597CA0D3}"/>
          </ac:spMkLst>
        </pc:spChg>
        <pc:spChg chg="del">
          <ac:chgData name="Zhang JJing" userId="754116f074301989" providerId="LiveId" clId="{85122F08-DEBE-CE47-A407-7C0592E6D79F}" dt="2022-06-30T15:39:24.027" v="2541" actId="478"/>
          <ac:spMkLst>
            <pc:docMk/>
            <pc:sldMk cId="1193426564" sldId="290"/>
            <ac:spMk id="9" creationId="{64542795-4A7D-BD41-1330-55C2F4166A30}"/>
          </ac:spMkLst>
        </pc:spChg>
        <pc:spChg chg="mod">
          <ac:chgData name="Zhang JJing" userId="754116f074301989" providerId="LiveId" clId="{85122F08-DEBE-CE47-A407-7C0592E6D79F}" dt="2022-07-01T00:05:35.067" v="3232" actId="20577"/>
          <ac:spMkLst>
            <pc:docMk/>
            <pc:sldMk cId="1193426564" sldId="290"/>
            <ac:spMk id="15" creationId="{F9AB0E5E-32DB-BE82-9339-91E503C7A44A}"/>
          </ac:spMkLst>
        </pc:spChg>
        <pc:spChg chg="del">
          <ac:chgData name="Zhang JJing" userId="754116f074301989" providerId="LiveId" clId="{85122F08-DEBE-CE47-A407-7C0592E6D79F}" dt="2022-06-30T15:39:24.027" v="2541" actId="478"/>
          <ac:spMkLst>
            <pc:docMk/>
            <pc:sldMk cId="1193426564" sldId="290"/>
            <ac:spMk id="18" creationId="{47C1B8C7-44B2-4901-A549-D1B0F80D8E64}"/>
          </ac:spMkLst>
        </pc:spChg>
        <pc:picChg chg="del">
          <ac:chgData name="Zhang JJing" userId="754116f074301989" providerId="LiveId" clId="{85122F08-DEBE-CE47-A407-7C0592E6D79F}" dt="2022-06-30T15:39:20.171" v="2540" actId="478"/>
          <ac:picMkLst>
            <pc:docMk/>
            <pc:sldMk cId="1193426564" sldId="290"/>
            <ac:picMk id="2" creationId="{24517899-8DAE-50E5-5548-2B1EE17CCB04}"/>
          </ac:picMkLst>
        </pc:picChg>
        <pc:picChg chg="add mod">
          <ac:chgData name="Zhang JJing" userId="754116f074301989" providerId="LiveId" clId="{85122F08-DEBE-CE47-A407-7C0592E6D79F}" dt="2022-07-01T00:20:08.437" v="3453" actId="1076"/>
          <ac:picMkLst>
            <pc:docMk/>
            <pc:sldMk cId="1193426564" sldId="290"/>
            <ac:picMk id="3" creationId="{7A0FB389-418E-43C3-0EC7-F565D2FD3D2E}"/>
          </ac:picMkLst>
        </pc:picChg>
        <pc:picChg chg="add mod modCrop">
          <ac:chgData name="Zhang JJing" userId="754116f074301989" providerId="LiveId" clId="{85122F08-DEBE-CE47-A407-7C0592E6D79F}" dt="2022-07-01T00:20:16.429" v="3454" actId="1076"/>
          <ac:picMkLst>
            <pc:docMk/>
            <pc:sldMk cId="1193426564" sldId="290"/>
            <ac:picMk id="7" creationId="{66427107-01E5-F35B-47E0-0A45EFB1333D}"/>
          </ac:picMkLst>
        </pc:picChg>
        <pc:picChg chg="del">
          <ac:chgData name="Zhang JJing" userId="754116f074301989" providerId="LiveId" clId="{85122F08-DEBE-CE47-A407-7C0592E6D79F}" dt="2022-06-30T15:39:25.850" v="2542" actId="478"/>
          <ac:picMkLst>
            <pc:docMk/>
            <pc:sldMk cId="1193426564" sldId="290"/>
            <ac:picMk id="8" creationId="{249839CB-8BA8-6A87-9B8F-DD203CA492C3}"/>
          </ac:picMkLst>
        </pc:picChg>
        <pc:picChg chg="add del mod">
          <ac:chgData name="Zhang JJing" userId="754116f074301989" providerId="LiveId" clId="{85122F08-DEBE-CE47-A407-7C0592E6D79F}" dt="2022-07-01T00:14:06.374" v="3361" actId="21"/>
          <ac:picMkLst>
            <pc:docMk/>
            <pc:sldMk cId="1193426564" sldId="290"/>
            <ac:picMk id="12" creationId="{4C0933FF-F9A3-0E28-6B09-7CD086C79614}"/>
          </ac:picMkLst>
        </pc:picChg>
      </pc:sldChg>
      <pc:sldChg chg="add del">
        <pc:chgData name="Zhang JJing" userId="754116f074301989" providerId="LiveId" clId="{85122F08-DEBE-CE47-A407-7C0592E6D79F}" dt="2022-06-30T15:49:39.660" v="2747" actId="2696"/>
        <pc:sldMkLst>
          <pc:docMk/>
          <pc:sldMk cId="343317666" sldId="291"/>
        </pc:sldMkLst>
      </pc:sldChg>
      <pc:sldChg chg="addSp modSp add mod ord">
        <pc:chgData name="Zhang JJing" userId="754116f074301989" providerId="LiveId" clId="{85122F08-DEBE-CE47-A407-7C0592E6D79F}" dt="2022-06-30T23:50:27.932" v="3094" actId="1076"/>
        <pc:sldMkLst>
          <pc:docMk/>
          <pc:sldMk cId="1617251145" sldId="292"/>
        </pc:sldMkLst>
        <pc:spChg chg="mod">
          <ac:chgData name="Zhang JJing" userId="754116f074301989" providerId="LiveId" clId="{85122F08-DEBE-CE47-A407-7C0592E6D79F}" dt="2022-06-30T15:43:46.277" v="2629" actId="1036"/>
          <ac:spMkLst>
            <pc:docMk/>
            <pc:sldMk cId="1617251145" sldId="292"/>
            <ac:spMk id="9" creationId="{64542795-4A7D-BD41-1330-55C2F4166A30}"/>
          </ac:spMkLst>
        </pc:spChg>
        <pc:spChg chg="mod">
          <ac:chgData name="Zhang JJing" userId="754116f074301989" providerId="LiveId" clId="{85122F08-DEBE-CE47-A407-7C0592E6D79F}" dt="2022-06-30T23:49:50.302" v="3086" actId="20577"/>
          <ac:spMkLst>
            <pc:docMk/>
            <pc:sldMk cId="1617251145" sldId="292"/>
            <ac:spMk id="15" creationId="{F9AB0E5E-32DB-BE82-9339-91E503C7A44A}"/>
          </ac:spMkLst>
        </pc:spChg>
        <pc:spChg chg="mod">
          <ac:chgData name="Zhang JJing" userId="754116f074301989" providerId="LiveId" clId="{85122F08-DEBE-CE47-A407-7C0592E6D79F}" dt="2022-06-30T15:43:46.277" v="2629" actId="1036"/>
          <ac:spMkLst>
            <pc:docMk/>
            <pc:sldMk cId="1617251145" sldId="292"/>
            <ac:spMk id="18" creationId="{47C1B8C7-44B2-4901-A549-D1B0F80D8E64}"/>
          </ac:spMkLst>
        </pc:spChg>
        <pc:grpChg chg="add mod">
          <ac:chgData name="Zhang JJing" userId="754116f074301989" providerId="LiveId" clId="{85122F08-DEBE-CE47-A407-7C0592E6D79F}" dt="2022-06-30T23:47:15.165" v="3042" actId="1076"/>
          <ac:grpSpMkLst>
            <pc:docMk/>
            <pc:sldMk cId="1617251145" sldId="292"/>
            <ac:grpSpMk id="7" creationId="{A83CFFA7-966F-DCE3-620C-FD24F15AD30C}"/>
          </ac:grpSpMkLst>
        </pc:grpChg>
        <pc:picChg chg="mod modCrop">
          <ac:chgData name="Zhang JJing" userId="754116f074301989" providerId="LiveId" clId="{85122F08-DEBE-CE47-A407-7C0592E6D79F}" dt="2022-06-30T15:43:46.277" v="2629" actId="1036"/>
          <ac:picMkLst>
            <pc:docMk/>
            <pc:sldMk cId="1617251145" sldId="292"/>
            <ac:picMk id="2" creationId="{24517899-8DAE-50E5-5548-2B1EE17CCB04}"/>
          </ac:picMkLst>
        </pc:picChg>
        <pc:picChg chg="add mod modCrop">
          <ac:chgData name="Zhang JJing" userId="754116f074301989" providerId="LiveId" clId="{85122F08-DEBE-CE47-A407-7C0592E6D79F}" dt="2022-06-30T23:46:49.839" v="3036" actId="164"/>
          <ac:picMkLst>
            <pc:docMk/>
            <pc:sldMk cId="1617251145" sldId="292"/>
            <ac:picMk id="3" creationId="{4D4F0664-A15E-A335-DF75-89E5B669AF55}"/>
          </ac:picMkLst>
        </pc:picChg>
        <pc:picChg chg="add mod modCrop">
          <ac:chgData name="Zhang JJing" userId="754116f074301989" providerId="LiveId" clId="{85122F08-DEBE-CE47-A407-7C0592E6D79F}" dt="2022-06-30T23:46:49.839" v="3036" actId="164"/>
          <ac:picMkLst>
            <pc:docMk/>
            <pc:sldMk cId="1617251145" sldId="292"/>
            <ac:picMk id="5" creationId="{D838345E-B57B-32FE-6FA4-DE03946468AE}"/>
          </ac:picMkLst>
        </pc:picChg>
        <pc:picChg chg="mod">
          <ac:chgData name="Zhang JJing" userId="754116f074301989" providerId="LiveId" clId="{85122F08-DEBE-CE47-A407-7C0592E6D79F}" dt="2022-06-30T15:43:46.277" v="2629" actId="1036"/>
          <ac:picMkLst>
            <pc:docMk/>
            <pc:sldMk cId="1617251145" sldId="292"/>
            <ac:picMk id="8" creationId="{249839CB-8BA8-6A87-9B8F-DD203CA492C3}"/>
          </ac:picMkLst>
        </pc:picChg>
        <pc:picChg chg="add mod">
          <ac:chgData name="Zhang JJing" userId="754116f074301989" providerId="LiveId" clId="{85122F08-DEBE-CE47-A407-7C0592E6D79F}" dt="2022-06-30T23:49:59.202" v="3090" actId="1076"/>
          <ac:picMkLst>
            <pc:docMk/>
            <pc:sldMk cId="1617251145" sldId="292"/>
            <ac:picMk id="10" creationId="{230BD7EB-5A87-1E4C-6DEA-1C6EDB862919}"/>
          </ac:picMkLst>
        </pc:picChg>
        <pc:picChg chg="add mod">
          <ac:chgData name="Zhang JJing" userId="754116f074301989" providerId="LiveId" clId="{85122F08-DEBE-CE47-A407-7C0592E6D79F}" dt="2022-06-30T23:50:27.932" v="3094" actId="1076"/>
          <ac:picMkLst>
            <pc:docMk/>
            <pc:sldMk cId="1617251145" sldId="292"/>
            <ac:picMk id="11" creationId="{85F7A961-BFEC-D885-1930-D4B061FBC594}"/>
          </ac:picMkLst>
        </pc:picChg>
      </pc:sldChg>
      <pc:sldChg chg="addSp modSp add mod modNotesTx">
        <pc:chgData name="Zhang JJing" userId="754116f074301989" providerId="LiveId" clId="{85122F08-DEBE-CE47-A407-7C0592E6D79F}" dt="2022-07-01T00:24:19.301" v="3570" actId="20577"/>
        <pc:sldMkLst>
          <pc:docMk/>
          <pc:sldMk cId="3479996692" sldId="293"/>
        </pc:sldMkLst>
        <pc:spChg chg="mod">
          <ac:chgData name="Zhang JJing" userId="754116f074301989" providerId="LiveId" clId="{85122F08-DEBE-CE47-A407-7C0592E6D79F}" dt="2022-07-01T00:24:19.301" v="3570" actId="20577"/>
          <ac:spMkLst>
            <pc:docMk/>
            <pc:sldMk cId="3479996692" sldId="293"/>
            <ac:spMk id="15" creationId="{F9AB0E5E-32DB-BE82-9339-91E503C7A44A}"/>
          </ac:spMkLst>
        </pc:spChg>
        <pc:picChg chg="add mod modCrop">
          <ac:chgData name="Zhang JJing" userId="754116f074301989" providerId="LiveId" clId="{85122F08-DEBE-CE47-A407-7C0592E6D79F}" dt="2022-07-01T00:16:22.045" v="3386" actId="1076"/>
          <ac:picMkLst>
            <pc:docMk/>
            <pc:sldMk cId="3479996692" sldId="293"/>
            <ac:picMk id="2" creationId="{C7F29D52-654A-47D1-144F-62E5C93C7491}"/>
          </ac:picMkLst>
        </pc:picChg>
      </pc:sldChg>
      <pc:sldChg chg="add del">
        <pc:chgData name="Zhang JJing" userId="754116f074301989" providerId="LiveId" clId="{85122F08-DEBE-CE47-A407-7C0592E6D79F}" dt="2022-07-01T00:24:38.675" v="3571" actId="2696"/>
        <pc:sldMkLst>
          <pc:docMk/>
          <pc:sldMk cId="2134747997" sldId="294"/>
        </pc:sldMkLst>
      </pc:sldChg>
      <pc:sldChg chg="addSp delSp modSp add mod ord">
        <pc:chgData name="Zhang JJing" userId="754116f074301989" providerId="LiveId" clId="{85122F08-DEBE-CE47-A407-7C0592E6D79F}" dt="2022-07-01T00:49:05.202" v="4134" actId="403"/>
        <pc:sldMkLst>
          <pc:docMk/>
          <pc:sldMk cId="1264155638" sldId="295"/>
        </pc:sldMkLst>
        <pc:spChg chg="mod">
          <ac:chgData name="Zhang JJing" userId="754116f074301989" providerId="LiveId" clId="{85122F08-DEBE-CE47-A407-7C0592E6D79F}" dt="2022-07-01T00:49:05.202" v="4134" actId="403"/>
          <ac:spMkLst>
            <pc:docMk/>
            <pc:sldMk cId="1264155638" sldId="295"/>
            <ac:spMk id="15" creationId="{F9AB0E5E-32DB-BE82-9339-91E503C7A44A}"/>
          </ac:spMkLst>
        </pc:spChg>
        <pc:picChg chg="add del mod">
          <ac:chgData name="Zhang JJing" userId="754116f074301989" providerId="LiveId" clId="{85122F08-DEBE-CE47-A407-7C0592E6D79F}" dt="2022-07-01T00:13:13.417" v="3346" actId="21"/>
          <ac:picMkLst>
            <pc:docMk/>
            <pc:sldMk cId="1264155638" sldId="295"/>
            <ac:picMk id="2" creationId="{41705A18-0681-CB9B-A6C0-83EB24D4FA9D}"/>
          </ac:picMkLst>
        </pc:picChg>
        <pc:picChg chg="add mod">
          <ac:chgData name="Zhang JJing" userId="754116f074301989" providerId="LiveId" clId="{85122F08-DEBE-CE47-A407-7C0592E6D79F}" dt="2022-07-01T00:14:48.128" v="3373" actId="1076"/>
          <ac:picMkLst>
            <pc:docMk/>
            <pc:sldMk cId="1264155638" sldId="295"/>
            <ac:picMk id="7" creationId="{76CEA5BF-A993-D782-1F41-F22611AE06E7}"/>
          </ac:picMkLst>
        </pc:picChg>
      </pc:sldChg>
      <pc:sldChg chg="addSp delSp modSp add mod modAnim">
        <pc:chgData name="Zhang JJing" userId="754116f074301989" providerId="LiveId" clId="{85122F08-DEBE-CE47-A407-7C0592E6D79F}" dt="2022-07-01T09:25:17.535" v="8338" actId="1036"/>
        <pc:sldMkLst>
          <pc:docMk/>
          <pc:sldMk cId="776256732" sldId="296"/>
        </pc:sldMkLst>
        <pc:spChg chg="mod">
          <ac:chgData name="Zhang JJing" userId="754116f074301989" providerId="LiveId" clId="{85122F08-DEBE-CE47-A407-7C0592E6D79F}" dt="2022-07-01T09:25:17.535" v="8338" actId="1036"/>
          <ac:spMkLst>
            <pc:docMk/>
            <pc:sldMk cId="776256732" sldId="296"/>
            <ac:spMk id="17" creationId="{52563553-5459-9C0B-647C-5F8D80D0434F}"/>
          </ac:spMkLst>
        </pc:spChg>
        <pc:spChg chg="add del mod">
          <ac:chgData name="Zhang JJing" userId="754116f074301989" providerId="LiveId" clId="{85122F08-DEBE-CE47-A407-7C0592E6D79F}" dt="2022-07-01T01:03:29.431" v="4302" actId="478"/>
          <ac:spMkLst>
            <pc:docMk/>
            <pc:sldMk cId="776256732" sldId="296"/>
            <ac:spMk id="23" creationId="{C5C1EA88-AEB5-4D61-58F7-FF92A431954D}"/>
          </ac:spMkLst>
        </pc:spChg>
        <pc:spChg chg="add mod">
          <ac:chgData name="Zhang JJing" userId="754116f074301989" providerId="LiveId" clId="{85122F08-DEBE-CE47-A407-7C0592E6D79F}" dt="2022-07-01T01:01:37.025" v="4293" actId="164"/>
          <ac:spMkLst>
            <pc:docMk/>
            <pc:sldMk cId="776256732" sldId="296"/>
            <ac:spMk id="26" creationId="{951A9A4E-489A-3071-7354-A62DDAC5A9C7}"/>
          </ac:spMkLst>
        </pc:spChg>
        <pc:spChg chg="add mod">
          <ac:chgData name="Zhang JJing" userId="754116f074301989" providerId="LiveId" clId="{85122F08-DEBE-CE47-A407-7C0592E6D79F}" dt="2022-07-01T01:04:49.846" v="4327" actId="164"/>
          <ac:spMkLst>
            <pc:docMk/>
            <pc:sldMk cId="776256732" sldId="296"/>
            <ac:spMk id="28" creationId="{95168FA3-6184-43B8-C851-C244D6B5591D}"/>
          </ac:spMkLst>
        </pc:spChg>
        <pc:spChg chg="del">
          <ac:chgData name="Zhang JJing" userId="754116f074301989" providerId="LiveId" clId="{85122F08-DEBE-CE47-A407-7C0592E6D79F}" dt="2022-07-01T00:50:09.155" v="4179" actId="478"/>
          <ac:spMkLst>
            <pc:docMk/>
            <pc:sldMk cId="776256732" sldId="296"/>
            <ac:spMk id="31" creationId="{A5DD3E00-A97A-6D7D-7F88-048A3886641A}"/>
          </ac:spMkLst>
        </pc:spChg>
        <pc:grpChg chg="add mod">
          <ac:chgData name="Zhang JJing" userId="754116f074301989" providerId="LiveId" clId="{85122F08-DEBE-CE47-A407-7C0592E6D79F}" dt="2022-07-01T01:05:29.272" v="4332" actId="1076"/>
          <ac:grpSpMkLst>
            <pc:docMk/>
            <pc:sldMk cId="776256732" sldId="296"/>
            <ac:grpSpMk id="10" creationId="{2C57390F-50AC-CB9C-1EDF-CF59AB7FAE24}"/>
          </ac:grpSpMkLst>
        </pc:grpChg>
        <pc:grpChg chg="add mod">
          <ac:chgData name="Zhang JJing" userId="754116f074301989" providerId="LiveId" clId="{85122F08-DEBE-CE47-A407-7C0592E6D79F}" dt="2022-07-01T01:04:49.846" v="4327" actId="164"/>
          <ac:grpSpMkLst>
            <pc:docMk/>
            <pc:sldMk cId="776256732" sldId="296"/>
            <ac:grpSpMk id="11" creationId="{C9B80A4A-1C57-6FC4-FDD2-FCCE24DF7417}"/>
          </ac:grpSpMkLst>
        </pc:grpChg>
        <pc:grpChg chg="del">
          <ac:chgData name="Zhang JJing" userId="754116f074301989" providerId="LiveId" clId="{85122F08-DEBE-CE47-A407-7C0592E6D79F}" dt="2022-07-01T00:50:06.683" v="4178" actId="478"/>
          <ac:grpSpMkLst>
            <pc:docMk/>
            <pc:sldMk cId="776256732" sldId="296"/>
            <ac:grpSpMk id="12" creationId="{6A521B05-62BD-D825-5070-E49DDC8DA1B5}"/>
          </ac:grpSpMkLst>
        </pc:grpChg>
        <pc:grpChg chg="del">
          <ac:chgData name="Zhang JJing" userId="754116f074301989" providerId="LiveId" clId="{85122F08-DEBE-CE47-A407-7C0592E6D79F}" dt="2022-07-01T00:50:09.155" v="4179" actId="478"/>
          <ac:grpSpMkLst>
            <pc:docMk/>
            <pc:sldMk cId="776256732" sldId="296"/>
            <ac:grpSpMk id="29" creationId="{3524D795-FA33-EF9F-A14C-92E999486E94}"/>
          </ac:grpSpMkLst>
        </pc:grpChg>
        <pc:grpChg chg="del">
          <ac:chgData name="Zhang JJing" userId="754116f074301989" providerId="LiveId" clId="{85122F08-DEBE-CE47-A407-7C0592E6D79F}" dt="2022-07-01T00:50:09.155" v="4179" actId="478"/>
          <ac:grpSpMkLst>
            <pc:docMk/>
            <pc:sldMk cId="776256732" sldId="296"/>
            <ac:grpSpMk id="38" creationId="{43C41186-98DA-3026-70E3-BF819837049A}"/>
          </ac:grpSpMkLst>
        </pc:grpChg>
        <pc:picChg chg="add del mod">
          <ac:chgData name="Zhang JJing" userId="754116f074301989" providerId="LiveId" clId="{85122F08-DEBE-CE47-A407-7C0592E6D79F}" dt="2022-07-01T01:03:27.624" v="4301" actId="478"/>
          <ac:picMkLst>
            <pc:docMk/>
            <pc:sldMk cId="776256732" sldId="296"/>
            <ac:picMk id="3" creationId="{D0126F61-CAF0-543E-2367-A9E244483A12}"/>
          </ac:picMkLst>
        </pc:picChg>
        <pc:picChg chg="add mod">
          <ac:chgData name="Zhang JJing" userId="754116f074301989" providerId="LiveId" clId="{85122F08-DEBE-CE47-A407-7C0592E6D79F}" dt="2022-07-01T01:04:49.846" v="4327" actId="164"/>
          <ac:picMkLst>
            <pc:docMk/>
            <pc:sldMk cId="776256732" sldId="296"/>
            <ac:picMk id="5" creationId="{713C3C2E-ED23-2AE4-2B05-8A845ED71C21}"/>
          </ac:picMkLst>
        </pc:picChg>
        <pc:picChg chg="add mod">
          <ac:chgData name="Zhang JJing" userId="754116f074301989" providerId="LiveId" clId="{85122F08-DEBE-CE47-A407-7C0592E6D79F}" dt="2022-07-01T01:01:37.025" v="4293" actId="164"/>
          <ac:picMkLst>
            <pc:docMk/>
            <pc:sldMk cId="776256732" sldId="296"/>
            <ac:picMk id="8" creationId="{3C3AE548-F5DE-3F95-F082-9863DE34A5C8}"/>
          </ac:picMkLst>
        </pc:picChg>
      </pc:sldChg>
      <pc:sldChg chg="delSp modSp add mod modNotesTx">
        <pc:chgData name="Zhang JJing" userId="754116f074301989" providerId="LiveId" clId="{85122F08-DEBE-CE47-A407-7C0592E6D79F}" dt="2022-07-01T05:44:36.472" v="5519" actId="20577"/>
        <pc:sldMkLst>
          <pc:docMk/>
          <pc:sldMk cId="3089318201" sldId="297"/>
        </pc:sldMkLst>
        <pc:spChg chg="mod">
          <ac:chgData name="Zhang JJing" userId="754116f074301989" providerId="LiveId" clId="{85122F08-DEBE-CE47-A407-7C0592E6D79F}" dt="2022-07-01T01:21:53.802" v="5072" actId="20577"/>
          <ac:spMkLst>
            <pc:docMk/>
            <pc:sldMk cId="3089318201" sldId="297"/>
            <ac:spMk id="13" creationId="{7C8479FB-2190-7051-0661-1DE3BA41B14D}"/>
          </ac:spMkLst>
        </pc:spChg>
        <pc:picChg chg="del">
          <ac:chgData name="Zhang JJing" userId="754116f074301989" providerId="LiveId" clId="{85122F08-DEBE-CE47-A407-7C0592E6D79F}" dt="2022-07-01T01:13:31.093" v="4473" actId="478"/>
          <ac:picMkLst>
            <pc:docMk/>
            <pc:sldMk cId="3089318201" sldId="297"/>
            <ac:picMk id="3" creationId="{A1952529-6058-43E5-0E9B-FED9F398653D}"/>
          </ac:picMkLst>
        </pc:picChg>
      </pc:sldChg>
      <pc:sldChg chg="modSp add del mod">
        <pc:chgData name="Zhang JJing" userId="754116f074301989" providerId="LiveId" clId="{85122F08-DEBE-CE47-A407-7C0592E6D79F}" dt="2022-07-01T06:40:49.580" v="6088" actId="2696"/>
        <pc:sldMkLst>
          <pc:docMk/>
          <pc:sldMk cId="293012714" sldId="298"/>
        </pc:sldMkLst>
        <pc:spChg chg="mod">
          <ac:chgData name="Zhang JJing" userId="754116f074301989" providerId="LiveId" clId="{85122F08-DEBE-CE47-A407-7C0592E6D79F}" dt="2022-07-01T06:40:37.025" v="6087" actId="20577"/>
          <ac:spMkLst>
            <pc:docMk/>
            <pc:sldMk cId="293012714" sldId="298"/>
            <ac:spMk id="12" creationId="{F7375392-8B1C-4E0C-E051-2C81F4868327}"/>
          </ac:spMkLst>
        </pc:spChg>
      </pc:sldChg>
      <pc:sldChg chg="add del">
        <pc:chgData name="Zhang JJing" userId="754116f074301989" providerId="LiveId" clId="{85122F08-DEBE-CE47-A407-7C0592E6D79F}" dt="2022-07-01T06:40:49.580" v="6088" actId="2696"/>
        <pc:sldMkLst>
          <pc:docMk/>
          <pc:sldMk cId="2256824953" sldId="299"/>
        </pc:sldMkLst>
      </pc:sldChg>
      <pc:sldChg chg="addSp delSp modSp add mod ord modNotesTx">
        <pc:chgData name="Zhang JJing" userId="754116f074301989" providerId="LiveId" clId="{85122F08-DEBE-CE47-A407-7C0592E6D79F}" dt="2022-07-01T08:09:17.220" v="7935" actId="113"/>
        <pc:sldMkLst>
          <pc:docMk/>
          <pc:sldMk cId="3464154574" sldId="300"/>
        </pc:sldMkLst>
        <pc:spChg chg="mod">
          <ac:chgData name="Zhang JJing" userId="754116f074301989" providerId="LiveId" clId="{85122F08-DEBE-CE47-A407-7C0592E6D79F}" dt="2022-07-01T08:09:17.220" v="7935" actId="113"/>
          <ac:spMkLst>
            <pc:docMk/>
            <pc:sldMk cId="3464154574" sldId="300"/>
            <ac:spMk id="12" creationId="{5483E734-5B68-F95C-00D3-9FB643B1ACA2}"/>
          </ac:spMkLst>
        </pc:spChg>
        <pc:spChg chg="mod">
          <ac:chgData name="Zhang JJing" userId="754116f074301989" providerId="LiveId" clId="{85122F08-DEBE-CE47-A407-7C0592E6D79F}" dt="2022-07-01T08:02:09.145" v="7927" actId="108"/>
          <ac:spMkLst>
            <pc:docMk/>
            <pc:sldMk cId="3464154574" sldId="300"/>
            <ac:spMk id="24" creationId="{9FFA18EF-1642-6467-5860-2E60EC496254}"/>
          </ac:spMkLst>
        </pc:spChg>
        <pc:picChg chg="del">
          <ac:chgData name="Zhang JJing" userId="754116f074301989" providerId="LiveId" clId="{85122F08-DEBE-CE47-A407-7C0592E6D79F}" dt="2022-07-01T03:15:26.792" v="5170" actId="478"/>
          <ac:picMkLst>
            <pc:docMk/>
            <pc:sldMk cId="3464154574" sldId="300"/>
            <ac:picMk id="2" creationId="{5370F4E8-0EE8-9D16-7B8E-9A0821F25F7C}"/>
          </ac:picMkLst>
        </pc:picChg>
        <pc:picChg chg="del">
          <ac:chgData name="Zhang JJing" userId="754116f074301989" providerId="LiveId" clId="{85122F08-DEBE-CE47-A407-7C0592E6D79F}" dt="2022-07-01T03:15:28.224" v="5171" actId="478"/>
          <ac:picMkLst>
            <pc:docMk/>
            <pc:sldMk cId="3464154574" sldId="300"/>
            <ac:picMk id="3" creationId="{601A82BF-22A2-5E0A-D643-5BE72B031836}"/>
          </ac:picMkLst>
        </pc:picChg>
        <pc:picChg chg="add mod">
          <ac:chgData name="Zhang JJing" userId="754116f074301989" providerId="LiveId" clId="{85122F08-DEBE-CE47-A407-7C0592E6D79F}" dt="2022-07-01T03:15:55.904" v="5179" actId="1076"/>
          <ac:picMkLst>
            <pc:docMk/>
            <pc:sldMk cId="3464154574" sldId="300"/>
            <ac:picMk id="7" creationId="{CEAE4479-1F50-DAEF-26BC-EEDB0274E31B}"/>
          </ac:picMkLst>
        </pc:picChg>
      </pc:sldChg>
      <pc:sldChg chg="addSp delSp modSp add mod ord modNotesTx">
        <pc:chgData name="Zhang JJing" userId="754116f074301989" providerId="LiveId" clId="{85122F08-DEBE-CE47-A407-7C0592E6D79F}" dt="2022-07-01T08:09:27.589" v="7937" actId="20577"/>
        <pc:sldMkLst>
          <pc:docMk/>
          <pc:sldMk cId="3714617413" sldId="301"/>
        </pc:sldMkLst>
        <pc:spChg chg="add del mod">
          <ac:chgData name="Zhang JJing" userId="754116f074301989" providerId="LiveId" clId="{85122F08-DEBE-CE47-A407-7C0592E6D79F}" dt="2022-07-01T03:23:09.641" v="5210"/>
          <ac:spMkLst>
            <pc:docMk/>
            <pc:sldMk cId="3714617413" sldId="301"/>
            <ac:spMk id="16" creationId="{FB56C9D9-B81D-8E84-A859-534325E2564A}"/>
          </ac:spMkLst>
        </pc:spChg>
        <pc:spChg chg="add del mod">
          <ac:chgData name="Zhang JJing" userId="754116f074301989" providerId="LiveId" clId="{85122F08-DEBE-CE47-A407-7C0592E6D79F}" dt="2022-07-01T03:23:09.641" v="5210"/>
          <ac:spMkLst>
            <pc:docMk/>
            <pc:sldMk cId="3714617413" sldId="301"/>
            <ac:spMk id="18" creationId="{BA0497CE-198F-BCAD-2ECC-1538FB87E238}"/>
          </ac:spMkLst>
        </pc:spChg>
        <pc:spChg chg="add del mod">
          <ac:chgData name="Zhang JJing" userId="754116f074301989" providerId="LiveId" clId="{85122F08-DEBE-CE47-A407-7C0592E6D79F}" dt="2022-07-01T03:23:09.641" v="5210"/>
          <ac:spMkLst>
            <pc:docMk/>
            <pc:sldMk cId="3714617413" sldId="301"/>
            <ac:spMk id="19" creationId="{479245F6-B881-8EFF-2814-77D0AC259319}"/>
          </ac:spMkLst>
        </pc:spChg>
        <pc:spChg chg="add del mod">
          <ac:chgData name="Zhang JJing" userId="754116f074301989" providerId="LiveId" clId="{85122F08-DEBE-CE47-A407-7C0592E6D79F}" dt="2022-07-01T03:23:09.641" v="5210"/>
          <ac:spMkLst>
            <pc:docMk/>
            <pc:sldMk cId="3714617413" sldId="301"/>
            <ac:spMk id="20" creationId="{D454E0CB-ECDD-8786-0776-2A57457470DE}"/>
          </ac:spMkLst>
        </pc:spChg>
        <pc:spChg chg="add del mod">
          <ac:chgData name="Zhang JJing" userId="754116f074301989" providerId="LiveId" clId="{85122F08-DEBE-CE47-A407-7C0592E6D79F}" dt="2022-07-01T03:23:09.641" v="5210"/>
          <ac:spMkLst>
            <pc:docMk/>
            <pc:sldMk cId="3714617413" sldId="301"/>
            <ac:spMk id="21" creationId="{ED8DEB41-309F-5C91-6A56-F6FF0EB16BCA}"/>
          </ac:spMkLst>
        </pc:spChg>
        <pc:spChg chg="add del mod">
          <ac:chgData name="Zhang JJing" userId="754116f074301989" providerId="LiveId" clId="{85122F08-DEBE-CE47-A407-7C0592E6D79F}" dt="2022-07-01T03:23:09.641" v="5210"/>
          <ac:spMkLst>
            <pc:docMk/>
            <pc:sldMk cId="3714617413" sldId="301"/>
            <ac:spMk id="22" creationId="{87454A72-4EA9-4415-0D8A-69A8DE7F2B50}"/>
          </ac:spMkLst>
        </pc:spChg>
        <pc:spChg chg="add del mod">
          <ac:chgData name="Zhang JJing" userId="754116f074301989" providerId="LiveId" clId="{85122F08-DEBE-CE47-A407-7C0592E6D79F}" dt="2022-07-01T03:23:09.641" v="5210"/>
          <ac:spMkLst>
            <pc:docMk/>
            <pc:sldMk cId="3714617413" sldId="301"/>
            <ac:spMk id="23" creationId="{0CE1B487-4A5F-D2E1-FD35-7FE47BD78D08}"/>
          </ac:spMkLst>
        </pc:spChg>
        <pc:spChg chg="mod">
          <ac:chgData name="Zhang JJing" userId="754116f074301989" providerId="LiveId" clId="{85122F08-DEBE-CE47-A407-7C0592E6D79F}" dt="2022-07-01T08:09:27.589" v="7937" actId="20577"/>
          <ac:spMkLst>
            <pc:docMk/>
            <pc:sldMk cId="3714617413" sldId="301"/>
            <ac:spMk id="24" creationId="{9FFA18EF-1642-6467-5860-2E60EC496254}"/>
          </ac:spMkLst>
        </pc:spChg>
        <pc:spChg chg="del">
          <ac:chgData name="Zhang JJing" userId="754116f074301989" providerId="LiveId" clId="{85122F08-DEBE-CE47-A407-7C0592E6D79F}" dt="2022-07-01T03:23:07.181" v="5208" actId="478"/>
          <ac:spMkLst>
            <pc:docMk/>
            <pc:sldMk cId="3714617413" sldId="301"/>
            <ac:spMk id="25" creationId="{867E0BEE-442E-66E0-86B7-BBC6678876E4}"/>
          </ac:spMkLst>
        </pc:spChg>
        <pc:spChg chg="del">
          <ac:chgData name="Zhang JJing" userId="754116f074301989" providerId="LiveId" clId="{85122F08-DEBE-CE47-A407-7C0592E6D79F}" dt="2022-07-01T03:23:07.181" v="5208" actId="478"/>
          <ac:spMkLst>
            <pc:docMk/>
            <pc:sldMk cId="3714617413" sldId="301"/>
            <ac:spMk id="26" creationId="{C1C760F3-B4EE-46A5-4906-2C72A889848F}"/>
          </ac:spMkLst>
        </pc:spChg>
        <pc:spChg chg="del">
          <ac:chgData name="Zhang JJing" userId="754116f074301989" providerId="LiveId" clId="{85122F08-DEBE-CE47-A407-7C0592E6D79F}" dt="2022-07-01T03:23:07.181" v="5208" actId="478"/>
          <ac:spMkLst>
            <pc:docMk/>
            <pc:sldMk cId="3714617413" sldId="301"/>
            <ac:spMk id="27" creationId="{7D62FF3B-40B4-9A3C-05CF-DD4C9B03A5F8}"/>
          </ac:spMkLst>
        </pc:spChg>
        <pc:spChg chg="add del mod">
          <ac:chgData name="Zhang JJing" userId="754116f074301989" providerId="LiveId" clId="{85122F08-DEBE-CE47-A407-7C0592E6D79F}" dt="2022-07-01T03:23:09.641" v="5210"/>
          <ac:spMkLst>
            <pc:docMk/>
            <pc:sldMk cId="3714617413" sldId="301"/>
            <ac:spMk id="28" creationId="{6F3525A6-B9CA-6D88-5FE7-B96864606313}"/>
          </ac:spMkLst>
        </pc:spChg>
        <pc:spChg chg="del">
          <ac:chgData name="Zhang JJing" userId="754116f074301989" providerId="LiveId" clId="{85122F08-DEBE-CE47-A407-7C0592E6D79F}" dt="2022-07-01T03:23:07.181" v="5208" actId="478"/>
          <ac:spMkLst>
            <pc:docMk/>
            <pc:sldMk cId="3714617413" sldId="301"/>
            <ac:spMk id="29" creationId="{6908B70F-3CE1-C3A3-E8B5-009CD109260B}"/>
          </ac:spMkLst>
        </pc:spChg>
        <pc:spChg chg="del">
          <ac:chgData name="Zhang JJing" userId="754116f074301989" providerId="LiveId" clId="{85122F08-DEBE-CE47-A407-7C0592E6D79F}" dt="2022-07-01T03:23:07.181" v="5208" actId="478"/>
          <ac:spMkLst>
            <pc:docMk/>
            <pc:sldMk cId="3714617413" sldId="301"/>
            <ac:spMk id="31" creationId="{F2219FBD-9FE6-0721-B689-807F8B4DB1A7}"/>
          </ac:spMkLst>
        </pc:spChg>
        <pc:spChg chg="del">
          <ac:chgData name="Zhang JJing" userId="754116f074301989" providerId="LiveId" clId="{85122F08-DEBE-CE47-A407-7C0592E6D79F}" dt="2022-07-01T03:23:07.181" v="5208" actId="478"/>
          <ac:spMkLst>
            <pc:docMk/>
            <pc:sldMk cId="3714617413" sldId="301"/>
            <ac:spMk id="33" creationId="{23868569-BF58-4707-F3DD-5011F683B712}"/>
          </ac:spMkLst>
        </pc:spChg>
        <pc:spChg chg="del">
          <ac:chgData name="Zhang JJing" userId="754116f074301989" providerId="LiveId" clId="{85122F08-DEBE-CE47-A407-7C0592E6D79F}" dt="2022-07-01T03:23:07.181" v="5208" actId="478"/>
          <ac:spMkLst>
            <pc:docMk/>
            <pc:sldMk cId="3714617413" sldId="301"/>
            <ac:spMk id="34" creationId="{125C7BE1-B3E6-BEDD-0A15-1AF87193443B}"/>
          </ac:spMkLst>
        </pc:spChg>
        <pc:picChg chg="add del mod">
          <ac:chgData name="Zhang JJing" userId="754116f074301989" providerId="LiveId" clId="{85122F08-DEBE-CE47-A407-7C0592E6D79F}" dt="2022-07-01T03:23:09.641" v="5210"/>
          <ac:picMkLst>
            <pc:docMk/>
            <pc:sldMk cId="3714617413" sldId="301"/>
            <ac:picMk id="17" creationId="{9305F2E1-884D-CE46-682F-1E4D271B1CCE}"/>
          </ac:picMkLst>
        </pc:picChg>
        <pc:picChg chg="del">
          <ac:chgData name="Zhang JJing" userId="754116f074301989" providerId="LiveId" clId="{85122F08-DEBE-CE47-A407-7C0592E6D79F}" dt="2022-07-01T03:23:07.181" v="5208" actId="478"/>
          <ac:picMkLst>
            <pc:docMk/>
            <pc:sldMk cId="3714617413" sldId="301"/>
            <ac:picMk id="1026" creationId="{38D609A7-A1D5-DE5B-BC87-52E1C585E5A0}"/>
          </ac:picMkLst>
        </pc:picChg>
        <pc:cxnChg chg="del">
          <ac:chgData name="Zhang JJing" userId="754116f074301989" providerId="LiveId" clId="{85122F08-DEBE-CE47-A407-7C0592E6D79F}" dt="2022-07-01T03:23:07.181" v="5208" actId="478"/>
          <ac:cxnSpMkLst>
            <pc:docMk/>
            <pc:sldMk cId="3714617413" sldId="301"/>
            <ac:cxnSpMk id="4" creationId="{0172BCB1-AC5A-2897-4AA1-987E5DD04721}"/>
          </ac:cxnSpMkLst>
        </pc:cxnChg>
        <pc:cxnChg chg="del">
          <ac:chgData name="Zhang JJing" userId="754116f074301989" providerId="LiveId" clId="{85122F08-DEBE-CE47-A407-7C0592E6D79F}" dt="2022-07-01T03:23:07.181" v="5208" actId="478"/>
          <ac:cxnSpMkLst>
            <pc:docMk/>
            <pc:sldMk cId="3714617413" sldId="301"/>
            <ac:cxnSpMk id="6" creationId="{E862B276-B42B-6384-D280-A84BD3478B50}"/>
          </ac:cxnSpMkLst>
        </pc:cxnChg>
        <pc:cxnChg chg="add del mod">
          <ac:chgData name="Zhang JJing" userId="754116f074301989" providerId="LiveId" clId="{85122F08-DEBE-CE47-A407-7C0592E6D79F}" dt="2022-07-01T03:23:09.641" v="5210"/>
          <ac:cxnSpMkLst>
            <pc:docMk/>
            <pc:sldMk cId="3714617413" sldId="301"/>
            <ac:cxnSpMk id="14" creationId="{C23C33E4-0916-45BA-6843-C91354F9CD2F}"/>
          </ac:cxnSpMkLst>
        </pc:cxnChg>
        <pc:cxnChg chg="add del mod">
          <ac:chgData name="Zhang JJing" userId="754116f074301989" providerId="LiveId" clId="{85122F08-DEBE-CE47-A407-7C0592E6D79F}" dt="2022-07-01T03:23:09.641" v="5210"/>
          <ac:cxnSpMkLst>
            <pc:docMk/>
            <pc:sldMk cId="3714617413" sldId="301"/>
            <ac:cxnSpMk id="15" creationId="{8D874D73-2D75-1E9D-E9A0-58346A8EB049}"/>
          </ac:cxnSpMkLst>
        </pc:cxnChg>
      </pc:sldChg>
      <pc:sldChg chg="addSp delSp modSp add mod modNotesTx">
        <pc:chgData name="Zhang JJing" userId="754116f074301989" providerId="LiveId" clId="{85122F08-DEBE-CE47-A407-7C0592E6D79F}" dt="2022-07-01T08:07:27.675" v="7934" actId="20577"/>
        <pc:sldMkLst>
          <pc:docMk/>
          <pc:sldMk cId="2808954615" sldId="302"/>
        </pc:sldMkLst>
        <pc:spChg chg="del">
          <ac:chgData name="Zhang JJing" userId="754116f074301989" providerId="LiveId" clId="{85122F08-DEBE-CE47-A407-7C0592E6D79F}" dt="2022-07-01T03:30:00.644" v="5325" actId="478"/>
          <ac:spMkLst>
            <pc:docMk/>
            <pc:sldMk cId="2808954615" sldId="302"/>
            <ac:spMk id="12" creationId="{5483E734-5B68-F95C-00D3-9FB643B1ACA2}"/>
          </ac:spMkLst>
        </pc:spChg>
        <pc:spChg chg="mod">
          <ac:chgData name="Zhang JJing" userId="754116f074301989" providerId="LiveId" clId="{85122F08-DEBE-CE47-A407-7C0592E6D79F}" dt="2022-07-01T08:02:03.751" v="7926" actId="207"/>
          <ac:spMkLst>
            <pc:docMk/>
            <pc:sldMk cId="2808954615" sldId="302"/>
            <ac:spMk id="24" creationId="{9FFA18EF-1642-6467-5860-2E60EC496254}"/>
          </ac:spMkLst>
        </pc:spChg>
        <pc:picChg chg="del">
          <ac:chgData name="Zhang JJing" userId="754116f074301989" providerId="LiveId" clId="{85122F08-DEBE-CE47-A407-7C0592E6D79F}" dt="2022-07-01T03:29:24.989" v="5319" actId="478"/>
          <ac:picMkLst>
            <pc:docMk/>
            <pc:sldMk cId="2808954615" sldId="302"/>
            <ac:picMk id="2" creationId="{5370F4E8-0EE8-9D16-7B8E-9A0821F25F7C}"/>
          </ac:picMkLst>
        </pc:picChg>
        <pc:picChg chg="del">
          <ac:chgData name="Zhang JJing" userId="754116f074301989" providerId="LiveId" clId="{85122F08-DEBE-CE47-A407-7C0592E6D79F}" dt="2022-07-01T03:29:24.989" v="5319" actId="478"/>
          <ac:picMkLst>
            <pc:docMk/>
            <pc:sldMk cId="2808954615" sldId="302"/>
            <ac:picMk id="3" creationId="{601A82BF-22A2-5E0A-D643-5BE72B031836}"/>
          </ac:picMkLst>
        </pc:picChg>
        <pc:picChg chg="add mod">
          <ac:chgData name="Zhang JJing" userId="754116f074301989" providerId="LiveId" clId="{85122F08-DEBE-CE47-A407-7C0592E6D79F}" dt="2022-07-01T03:32:08.869" v="5354" actId="14861"/>
          <ac:picMkLst>
            <pc:docMk/>
            <pc:sldMk cId="2808954615" sldId="302"/>
            <ac:picMk id="11" creationId="{F41D1192-8389-A557-C8AF-C855593F76DD}"/>
          </ac:picMkLst>
        </pc:picChg>
        <pc:picChg chg="add mod">
          <ac:chgData name="Zhang JJing" userId="754116f074301989" providerId="LiveId" clId="{85122F08-DEBE-CE47-A407-7C0592E6D79F}" dt="2022-07-01T03:31:39.280" v="5350" actId="1076"/>
          <ac:picMkLst>
            <pc:docMk/>
            <pc:sldMk cId="2808954615" sldId="302"/>
            <ac:picMk id="6146" creationId="{B68D9987-37EB-CD7F-6ED5-15442FD34582}"/>
          </ac:picMkLst>
        </pc:picChg>
        <pc:picChg chg="add mod">
          <ac:chgData name="Zhang JJing" userId="754116f074301989" providerId="LiveId" clId="{85122F08-DEBE-CE47-A407-7C0592E6D79F}" dt="2022-07-01T03:31:58.285" v="5352" actId="14861"/>
          <ac:picMkLst>
            <pc:docMk/>
            <pc:sldMk cId="2808954615" sldId="302"/>
            <ac:picMk id="6148" creationId="{17BE84EA-A5FA-D0BD-26A8-C5340635B7F9}"/>
          </ac:picMkLst>
        </pc:picChg>
      </pc:sldChg>
      <pc:sldChg chg="addSp delSp modSp add mod modNotesTx">
        <pc:chgData name="Zhang JJing" userId="754116f074301989" providerId="LiveId" clId="{85122F08-DEBE-CE47-A407-7C0592E6D79F}" dt="2022-07-01T09:48:22.230" v="8340" actId="20577"/>
        <pc:sldMkLst>
          <pc:docMk/>
          <pc:sldMk cId="1794192232" sldId="303"/>
        </pc:sldMkLst>
        <pc:spChg chg="mod">
          <ac:chgData name="Zhang JJing" userId="754116f074301989" providerId="LiveId" clId="{85122F08-DEBE-CE47-A407-7C0592E6D79F}" dt="2022-07-01T09:48:22.230" v="8340" actId="20577"/>
          <ac:spMkLst>
            <pc:docMk/>
            <pc:sldMk cId="1794192232" sldId="303"/>
            <ac:spMk id="7" creationId="{C42F1803-5B17-4597-7B9E-61C2A441C95E}"/>
          </ac:spMkLst>
        </pc:spChg>
        <pc:picChg chg="del">
          <ac:chgData name="Zhang JJing" userId="754116f074301989" providerId="LiveId" clId="{85122F08-DEBE-CE47-A407-7C0592E6D79F}" dt="2022-07-01T05:51:28.827" v="5644" actId="478"/>
          <ac:picMkLst>
            <pc:docMk/>
            <pc:sldMk cId="1794192232" sldId="303"/>
            <ac:picMk id="2" creationId="{B43177CA-5585-F833-59D5-282F6969B182}"/>
          </ac:picMkLst>
        </pc:picChg>
        <pc:picChg chg="add mod">
          <ac:chgData name="Zhang JJing" userId="754116f074301989" providerId="LiveId" clId="{85122F08-DEBE-CE47-A407-7C0592E6D79F}" dt="2022-07-01T05:56:01.899" v="5736" actId="1076"/>
          <ac:picMkLst>
            <pc:docMk/>
            <pc:sldMk cId="1794192232" sldId="303"/>
            <ac:picMk id="3" creationId="{C0D83219-9C07-5F40-3BEE-41AB2982D706}"/>
          </ac:picMkLst>
        </pc:picChg>
      </pc:sldChg>
      <pc:sldChg chg="addSp delSp modSp add mod modNotesTx">
        <pc:chgData name="Zhang JJing" userId="754116f074301989" providerId="LiveId" clId="{85122F08-DEBE-CE47-A407-7C0592E6D79F}" dt="2022-07-01T06:08:54.480" v="5964" actId="20577"/>
        <pc:sldMkLst>
          <pc:docMk/>
          <pc:sldMk cId="164861020" sldId="304"/>
        </pc:sldMkLst>
        <pc:spChg chg="del">
          <ac:chgData name="Zhang JJing" userId="754116f074301989" providerId="LiveId" clId="{85122F08-DEBE-CE47-A407-7C0592E6D79F}" dt="2022-07-01T06:01:30.336" v="5815" actId="478"/>
          <ac:spMkLst>
            <pc:docMk/>
            <pc:sldMk cId="164861020" sldId="304"/>
            <ac:spMk id="7" creationId="{C42F1803-5B17-4597-7B9E-61C2A441C95E}"/>
          </ac:spMkLst>
        </pc:spChg>
        <pc:spChg chg="add mod">
          <ac:chgData name="Zhang JJing" userId="754116f074301989" providerId="LiveId" clId="{85122F08-DEBE-CE47-A407-7C0592E6D79F}" dt="2022-07-01T06:08:54.480" v="5964" actId="20577"/>
          <ac:spMkLst>
            <pc:docMk/>
            <pc:sldMk cId="164861020" sldId="304"/>
            <ac:spMk id="8" creationId="{3CAA725D-69DF-326B-78CA-8ACE96510B74}"/>
          </ac:spMkLst>
        </pc:spChg>
        <pc:spChg chg="add mod">
          <ac:chgData name="Zhang JJing" userId="754116f074301989" providerId="LiveId" clId="{85122F08-DEBE-CE47-A407-7C0592E6D79F}" dt="2022-07-01T06:04:13.989" v="5889" actId="20577"/>
          <ac:spMkLst>
            <pc:docMk/>
            <pc:sldMk cId="164861020" sldId="304"/>
            <ac:spMk id="10" creationId="{7FD23C5D-3D5B-488D-CA79-B4F4D7345016}"/>
          </ac:spMkLst>
        </pc:spChg>
        <pc:picChg chg="add mod">
          <ac:chgData name="Zhang JJing" userId="754116f074301989" providerId="LiveId" clId="{85122F08-DEBE-CE47-A407-7C0592E6D79F}" dt="2022-07-01T06:03:49.727" v="5868" actId="1035"/>
          <ac:picMkLst>
            <pc:docMk/>
            <pc:sldMk cId="164861020" sldId="304"/>
            <ac:picMk id="2" creationId="{B3F6BE7B-D278-43D9-4667-13B1D4997718}"/>
          </ac:picMkLst>
        </pc:picChg>
        <pc:picChg chg="del">
          <ac:chgData name="Zhang JJing" userId="754116f074301989" providerId="LiveId" clId="{85122F08-DEBE-CE47-A407-7C0592E6D79F}" dt="2022-07-01T06:01:28.182" v="5814" actId="478"/>
          <ac:picMkLst>
            <pc:docMk/>
            <pc:sldMk cId="164861020" sldId="304"/>
            <ac:picMk id="3" creationId="{C0D83219-9C07-5F40-3BEE-41AB2982D706}"/>
          </ac:picMkLst>
        </pc:picChg>
      </pc:sldChg>
      <pc:sldChg chg="addSp delSp modSp add mod">
        <pc:chgData name="Zhang JJing" userId="754116f074301989" providerId="LiveId" clId="{85122F08-DEBE-CE47-A407-7C0592E6D79F}" dt="2022-07-01T09:58:11.720" v="8503" actId="122"/>
        <pc:sldMkLst>
          <pc:docMk/>
          <pc:sldMk cId="2658930899" sldId="305"/>
        </pc:sldMkLst>
        <pc:spChg chg="del">
          <ac:chgData name="Zhang JJing" userId="754116f074301989" providerId="LiveId" clId="{85122F08-DEBE-CE47-A407-7C0592E6D79F}" dt="2022-07-01T06:23:27.095" v="5967" actId="478"/>
          <ac:spMkLst>
            <pc:docMk/>
            <pc:sldMk cId="2658930899" sldId="305"/>
            <ac:spMk id="8" creationId="{3CAA725D-69DF-326B-78CA-8ACE96510B74}"/>
          </ac:spMkLst>
        </pc:spChg>
        <pc:spChg chg="mod">
          <ac:chgData name="Zhang JJing" userId="754116f074301989" providerId="LiveId" clId="{85122F08-DEBE-CE47-A407-7C0592E6D79F}" dt="2022-07-01T06:23:24.287" v="5966"/>
          <ac:spMkLst>
            <pc:docMk/>
            <pc:sldMk cId="2658930899" sldId="305"/>
            <ac:spMk id="10" creationId="{7FD23C5D-3D5B-488D-CA79-B4F4D7345016}"/>
          </ac:spMkLst>
        </pc:spChg>
        <pc:spChg chg="add mod">
          <ac:chgData name="Zhang JJing" userId="754116f074301989" providerId="LiveId" clId="{85122F08-DEBE-CE47-A407-7C0592E6D79F}" dt="2022-07-01T09:57:21.418" v="8488" actId="14100"/>
          <ac:spMkLst>
            <pc:docMk/>
            <pc:sldMk cId="2658930899" sldId="305"/>
            <ac:spMk id="11" creationId="{4CAAB1DA-7C5D-5143-E2E6-154B0493586E}"/>
          </ac:spMkLst>
        </pc:spChg>
        <pc:spChg chg="add del mod">
          <ac:chgData name="Zhang JJing" userId="754116f074301989" providerId="LiveId" clId="{85122F08-DEBE-CE47-A407-7C0592E6D79F}" dt="2022-07-01T06:28:05.836" v="6007" actId="478"/>
          <ac:spMkLst>
            <pc:docMk/>
            <pc:sldMk cId="2658930899" sldId="305"/>
            <ac:spMk id="13" creationId="{4149496F-9586-2BEC-C577-60E8BEB654E1}"/>
          </ac:spMkLst>
        </pc:spChg>
        <pc:spChg chg="add mod">
          <ac:chgData name="Zhang JJing" userId="754116f074301989" providerId="LiveId" clId="{85122F08-DEBE-CE47-A407-7C0592E6D79F}" dt="2022-07-01T09:58:11.720" v="8503" actId="122"/>
          <ac:spMkLst>
            <pc:docMk/>
            <pc:sldMk cId="2658930899" sldId="305"/>
            <ac:spMk id="14" creationId="{AEDDA42A-FBEF-E784-1AE3-1AFC9FEFCFD9}"/>
          </ac:spMkLst>
        </pc:spChg>
        <pc:spChg chg="add mod">
          <ac:chgData name="Zhang JJing" userId="754116f074301989" providerId="LiveId" clId="{85122F08-DEBE-CE47-A407-7C0592E6D79F}" dt="2022-07-01T09:57:28.057" v="8489" actId="1076"/>
          <ac:spMkLst>
            <pc:docMk/>
            <pc:sldMk cId="2658930899" sldId="305"/>
            <ac:spMk id="16" creationId="{D87033C1-75E9-E902-A5DD-408EC15B84CB}"/>
          </ac:spMkLst>
        </pc:spChg>
        <pc:spChg chg="add mod">
          <ac:chgData name="Zhang JJing" userId="754116f074301989" providerId="LiveId" clId="{85122F08-DEBE-CE47-A407-7C0592E6D79F}" dt="2022-07-01T09:57:59.179" v="8501" actId="20577"/>
          <ac:spMkLst>
            <pc:docMk/>
            <pc:sldMk cId="2658930899" sldId="305"/>
            <ac:spMk id="17" creationId="{CB28EC9B-30C5-49B1-C369-6B9D299EA575}"/>
          </ac:spMkLst>
        </pc:spChg>
        <pc:picChg chg="del">
          <ac:chgData name="Zhang JJing" userId="754116f074301989" providerId="LiveId" clId="{85122F08-DEBE-CE47-A407-7C0592E6D79F}" dt="2022-07-01T06:23:28.454" v="5968" actId="478"/>
          <ac:picMkLst>
            <pc:docMk/>
            <pc:sldMk cId="2658930899" sldId="305"/>
            <ac:picMk id="2" creationId="{B3F6BE7B-D278-43D9-4667-13B1D4997718}"/>
          </ac:picMkLst>
        </pc:picChg>
        <pc:picChg chg="add mod">
          <ac:chgData name="Zhang JJing" userId="754116f074301989" providerId="LiveId" clId="{85122F08-DEBE-CE47-A407-7C0592E6D79F}" dt="2022-07-01T09:57:17.998" v="8487" actId="14100"/>
          <ac:picMkLst>
            <pc:docMk/>
            <pc:sldMk cId="2658930899" sldId="305"/>
            <ac:picMk id="3" creationId="{CACF0F7D-0DC9-6EB4-1FE1-52DF20906A4F}"/>
          </ac:picMkLst>
        </pc:picChg>
      </pc:sldChg>
      <pc:sldChg chg="addSp delSp modSp add mod modNotesTx">
        <pc:chgData name="Zhang JJing" userId="754116f074301989" providerId="LiveId" clId="{85122F08-DEBE-CE47-A407-7C0592E6D79F}" dt="2022-07-01T06:36:07.466" v="6078" actId="20577"/>
        <pc:sldMkLst>
          <pc:docMk/>
          <pc:sldMk cId="2029503686" sldId="306"/>
        </pc:sldMkLst>
        <pc:spChg chg="mod">
          <ac:chgData name="Zhang JJing" userId="754116f074301989" providerId="LiveId" clId="{85122F08-DEBE-CE47-A407-7C0592E6D79F}" dt="2022-07-01T06:30:42.532" v="6011" actId="20577"/>
          <ac:spMkLst>
            <pc:docMk/>
            <pc:sldMk cId="2029503686" sldId="306"/>
            <ac:spMk id="10" creationId="{7FD23C5D-3D5B-488D-CA79-B4F4D7345016}"/>
          </ac:spMkLst>
        </pc:spChg>
        <pc:spChg chg="del">
          <ac:chgData name="Zhang JJing" userId="754116f074301989" providerId="LiveId" clId="{85122F08-DEBE-CE47-A407-7C0592E6D79F}" dt="2022-07-01T06:33:05.382" v="6013" actId="478"/>
          <ac:spMkLst>
            <pc:docMk/>
            <pc:sldMk cId="2029503686" sldId="306"/>
            <ac:spMk id="11" creationId="{4CAAB1DA-7C5D-5143-E2E6-154B0493586E}"/>
          </ac:spMkLst>
        </pc:spChg>
        <pc:spChg chg="add mod">
          <ac:chgData name="Zhang JJing" userId="754116f074301989" providerId="LiveId" clId="{85122F08-DEBE-CE47-A407-7C0592E6D79F}" dt="2022-07-01T06:34:43.375" v="6062" actId="1076"/>
          <ac:spMkLst>
            <pc:docMk/>
            <pc:sldMk cId="2029503686" sldId="306"/>
            <ac:spMk id="13" creationId="{F4812C56-ADA4-8645-49A6-E88189B603F0}"/>
          </ac:spMkLst>
        </pc:spChg>
        <pc:picChg chg="add mod">
          <ac:chgData name="Zhang JJing" userId="754116f074301989" providerId="LiveId" clId="{85122F08-DEBE-CE47-A407-7C0592E6D79F}" dt="2022-07-01T06:33:10.395" v="6015" actId="14861"/>
          <ac:picMkLst>
            <pc:docMk/>
            <pc:sldMk cId="2029503686" sldId="306"/>
            <ac:picMk id="2" creationId="{763B8324-B2BD-CB38-745F-9B953FBD5912}"/>
          </ac:picMkLst>
        </pc:picChg>
        <pc:picChg chg="del">
          <ac:chgData name="Zhang JJing" userId="754116f074301989" providerId="LiveId" clId="{85122F08-DEBE-CE47-A407-7C0592E6D79F}" dt="2022-07-01T06:33:03.078" v="6012" actId="478"/>
          <ac:picMkLst>
            <pc:docMk/>
            <pc:sldMk cId="2029503686" sldId="306"/>
            <ac:picMk id="3" creationId="{CACF0F7D-0DC9-6EB4-1FE1-52DF20906A4F}"/>
          </ac:picMkLst>
        </pc:picChg>
      </pc:sldChg>
      <pc:sldChg chg="addSp delSp modSp add mod ord modNotesTx">
        <pc:chgData name="Zhang JJing" userId="754116f074301989" providerId="LiveId" clId="{85122F08-DEBE-CE47-A407-7C0592E6D79F}" dt="2022-07-01T10:34:55.584" v="8626" actId="20577"/>
        <pc:sldMkLst>
          <pc:docMk/>
          <pc:sldMk cId="4131932357" sldId="307"/>
        </pc:sldMkLst>
        <pc:spChg chg="add mod">
          <ac:chgData name="Zhang JJing" userId="754116f074301989" providerId="LiveId" clId="{85122F08-DEBE-CE47-A407-7C0592E6D79F}" dt="2022-07-01T07:13:15.470" v="6815" actId="21"/>
          <ac:spMkLst>
            <pc:docMk/>
            <pc:sldMk cId="4131932357" sldId="307"/>
            <ac:spMk id="7" creationId="{C96457B5-B396-4A86-05D6-9E56BB6D36C7}"/>
          </ac:spMkLst>
        </pc:spChg>
        <pc:spChg chg="add mod">
          <ac:chgData name="Zhang JJing" userId="754116f074301989" providerId="LiveId" clId="{85122F08-DEBE-CE47-A407-7C0592E6D79F}" dt="2022-07-01T07:13:11.907" v="6814"/>
          <ac:spMkLst>
            <pc:docMk/>
            <pc:sldMk cId="4131932357" sldId="307"/>
            <ac:spMk id="9" creationId="{168F3FFD-15C8-20C9-C3EB-1306C0A3A9FB}"/>
          </ac:spMkLst>
        </pc:spChg>
        <pc:spChg chg="add del mod">
          <ac:chgData name="Zhang JJing" userId="754116f074301989" providerId="LiveId" clId="{85122F08-DEBE-CE47-A407-7C0592E6D79F}" dt="2022-07-01T07:03:12.258" v="6592" actId="478"/>
          <ac:spMkLst>
            <pc:docMk/>
            <pc:sldMk cId="4131932357" sldId="307"/>
            <ac:spMk id="10" creationId="{F6F8192B-457C-8522-8E53-ACBE89B22D1C}"/>
          </ac:spMkLst>
        </pc:spChg>
        <pc:spChg chg="add mod">
          <ac:chgData name="Zhang JJing" userId="754116f074301989" providerId="LiveId" clId="{85122F08-DEBE-CE47-A407-7C0592E6D79F}" dt="2022-07-01T07:13:11.907" v="6814"/>
          <ac:spMkLst>
            <pc:docMk/>
            <pc:sldMk cId="4131932357" sldId="307"/>
            <ac:spMk id="11" creationId="{AE6CDDF6-FACD-9944-7B29-2B7DBCFD3DA0}"/>
          </ac:spMkLst>
        </pc:spChg>
        <pc:spChg chg="add mod">
          <ac:chgData name="Zhang JJing" userId="754116f074301989" providerId="LiveId" clId="{85122F08-DEBE-CE47-A407-7C0592E6D79F}" dt="2022-07-01T07:13:11.907" v="6814"/>
          <ac:spMkLst>
            <pc:docMk/>
            <pc:sldMk cId="4131932357" sldId="307"/>
            <ac:spMk id="13" creationId="{BB722669-F1B2-1D98-36DF-4F015E67CA13}"/>
          </ac:spMkLst>
        </pc:spChg>
        <pc:spChg chg="mod">
          <ac:chgData name="Zhang JJing" userId="754116f074301989" providerId="LiveId" clId="{85122F08-DEBE-CE47-A407-7C0592E6D79F}" dt="2022-07-01T07:02:55.911" v="6587" actId="1076"/>
          <ac:spMkLst>
            <pc:docMk/>
            <pc:sldMk cId="4131932357" sldId="307"/>
            <ac:spMk id="14" creationId="{3514B8CC-C969-D7B4-8D9D-EEAD8C26A8B2}"/>
          </ac:spMkLst>
        </pc:spChg>
        <pc:spChg chg="add mod">
          <ac:chgData name="Zhang JJing" userId="754116f074301989" providerId="LiveId" clId="{85122F08-DEBE-CE47-A407-7C0592E6D79F}" dt="2022-07-01T07:13:11.907" v="6814"/>
          <ac:spMkLst>
            <pc:docMk/>
            <pc:sldMk cId="4131932357" sldId="307"/>
            <ac:spMk id="15" creationId="{11BDA66E-8A10-BC34-E3E7-D9D553BF295F}"/>
          </ac:spMkLst>
        </pc:spChg>
        <pc:spChg chg="add mod">
          <ac:chgData name="Zhang JJing" userId="754116f074301989" providerId="LiveId" clId="{85122F08-DEBE-CE47-A407-7C0592E6D79F}" dt="2022-07-01T07:13:11.907" v="6814"/>
          <ac:spMkLst>
            <pc:docMk/>
            <pc:sldMk cId="4131932357" sldId="307"/>
            <ac:spMk id="16" creationId="{005A538A-E52F-FE42-669D-0416AB9D374E}"/>
          </ac:spMkLst>
        </pc:spChg>
        <pc:spChg chg="add mod">
          <ac:chgData name="Zhang JJing" userId="754116f074301989" providerId="LiveId" clId="{85122F08-DEBE-CE47-A407-7C0592E6D79F}" dt="2022-07-01T07:13:11.907" v="6814"/>
          <ac:spMkLst>
            <pc:docMk/>
            <pc:sldMk cId="4131932357" sldId="307"/>
            <ac:spMk id="17" creationId="{3AEB3854-EAF9-4842-AB12-318CD86DF460}"/>
          </ac:spMkLst>
        </pc:spChg>
        <pc:spChg chg="add mod">
          <ac:chgData name="Zhang JJing" userId="754116f074301989" providerId="LiveId" clId="{85122F08-DEBE-CE47-A407-7C0592E6D79F}" dt="2022-07-01T07:13:11.907" v="6814"/>
          <ac:spMkLst>
            <pc:docMk/>
            <pc:sldMk cId="4131932357" sldId="307"/>
            <ac:spMk id="18" creationId="{4C44E143-EB27-C28B-A1F6-42C5D6516F1C}"/>
          </ac:spMkLst>
        </pc:spChg>
        <pc:spChg chg="add mod">
          <ac:chgData name="Zhang JJing" userId="754116f074301989" providerId="LiveId" clId="{85122F08-DEBE-CE47-A407-7C0592E6D79F}" dt="2022-07-01T07:12:29.650" v="6805" actId="1037"/>
          <ac:spMkLst>
            <pc:docMk/>
            <pc:sldMk cId="4131932357" sldId="307"/>
            <ac:spMk id="19" creationId="{D8F15E57-AB29-D5D1-43FF-1994CC38D107}"/>
          </ac:spMkLst>
        </pc:spChg>
        <pc:spChg chg="add mod">
          <ac:chgData name="Zhang JJing" userId="754116f074301989" providerId="LiveId" clId="{85122F08-DEBE-CE47-A407-7C0592E6D79F}" dt="2022-07-01T07:12:34.720" v="6806" actId="1076"/>
          <ac:spMkLst>
            <pc:docMk/>
            <pc:sldMk cId="4131932357" sldId="307"/>
            <ac:spMk id="22" creationId="{67950152-908B-B46F-14C2-07BEF1C351F2}"/>
          </ac:spMkLst>
        </pc:spChg>
        <pc:spChg chg="add mod">
          <ac:chgData name="Zhang JJing" userId="754116f074301989" providerId="LiveId" clId="{85122F08-DEBE-CE47-A407-7C0592E6D79F}" dt="2022-07-01T07:12:49.266" v="6810" actId="14100"/>
          <ac:spMkLst>
            <pc:docMk/>
            <pc:sldMk cId="4131932357" sldId="307"/>
            <ac:spMk id="23" creationId="{C3AB1935-6833-E1A6-667A-6D3120EB4FDD}"/>
          </ac:spMkLst>
        </pc:spChg>
        <pc:spChg chg="add mod">
          <ac:chgData name="Zhang JJing" userId="754116f074301989" providerId="LiveId" clId="{85122F08-DEBE-CE47-A407-7C0592E6D79F}" dt="2022-07-01T07:13:34.663" v="6824" actId="1076"/>
          <ac:spMkLst>
            <pc:docMk/>
            <pc:sldMk cId="4131932357" sldId="307"/>
            <ac:spMk id="25" creationId="{68E781A3-4454-E8E5-841F-E2DE3146CC4C}"/>
          </ac:spMkLst>
        </pc:spChg>
        <pc:grpChg chg="add mod">
          <ac:chgData name="Zhang JJing" userId="754116f074301989" providerId="LiveId" clId="{85122F08-DEBE-CE47-A407-7C0592E6D79F}" dt="2022-07-01T07:13:11.907" v="6814"/>
          <ac:grpSpMkLst>
            <pc:docMk/>
            <pc:sldMk cId="4131932357" sldId="307"/>
            <ac:grpSpMk id="20" creationId="{71E0637E-5780-7D3D-E9AB-5B2E91376A57}"/>
          </ac:grpSpMkLst>
        </pc:grpChg>
        <pc:picChg chg="add mod">
          <ac:chgData name="Zhang JJing" userId="754116f074301989" providerId="LiveId" clId="{85122F08-DEBE-CE47-A407-7C0592E6D79F}" dt="2022-07-01T07:13:11.907" v="6814"/>
          <ac:picMkLst>
            <pc:docMk/>
            <pc:sldMk cId="4131932357" sldId="307"/>
            <ac:picMk id="2" creationId="{895672D1-2D67-9277-722F-A624EAEAB6D2}"/>
          </ac:picMkLst>
        </pc:picChg>
        <pc:picChg chg="del">
          <ac:chgData name="Zhang JJing" userId="754116f074301989" providerId="LiveId" clId="{85122F08-DEBE-CE47-A407-7C0592E6D79F}" dt="2022-07-01T06:58:31.429" v="6538" actId="478"/>
          <ac:picMkLst>
            <pc:docMk/>
            <pc:sldMk cId="4131932357" sldId="307"/>
            <ac:picMk id="3" creationId="{4BA06B41-1A96-56E7-665F-C1DA1F8EE7CB}"/>
          </ac:picMkLst>
        </pc:picChg>
      </pc:sldChg>
      <pc:sldChg chg="addSp delSp modSp add mod modNotesTx">
        <pc:chgData name="Zhang JJing" userId="754116f074301989" providerId="LiveId" clId="{85122F08-DEBE-CE47-A407-7C0592E6D79F}" dt="2022-07-01T07:31:25.955" v="7086" actId="1076"/>
        <pc:sldMkLst>
          <pc:docMk/>
          <pc:sldMk cId="3537574397" sldId="308"/>
        </pc:sldMkLst>
        <pc:spChg chg="add del mod">
          <ac:chgData name="Zhang JJing" userId="754116f074301989" providerId="LiveId" clId="{85122F08-DEBE-CE47-A407-7C0592E6D79F}" dt="2022-07-01T07:29:00.153" v="6994"/>
          <ac:spMkLst>
            <pc:docMk/>
            <pc:sldMk cId="3537574397" sldId="308"/>
            <ac:spMk id="9" creationId="{4763E754-2AC1-740D-2C2B-00B57E8E66E4}"/>
          </ac:spMkLst>
        </pc:spChg>
        <pc:spChg chg="add del mod">
          <ac:chgData name="Zhang JJing" userId="754116f074301989" providerId="LiveId" clId="{85122F08-DEBE-CE47-A407-7C0592E6D79F}" dt="2022-07-01T07:29:00.153" v="6994"/>
          <ac:spMkLst>
            <pc:docMk/>
            <pc:sldMk cId="3537574397" sldId="308"/>
            <ac:spMk id="10" creationId="{C32A9604-2129-ED19-0CE0-E78B70E8B705}"/>
          </ac:spMkLst>
        </pc:spChg>
        <pc:spChg chg="del">
          <ac:chgData name="Zhang JJing" userId="754116f074301989" providerId="LiveId" clId="{85122F08-DEBE-CE47-A407-7C0592E6D79F}" dt="2022-07-01T07:28:55.060" v="6991" actId="478"/>
          <ac:spMkLst>
            <pc:docMk/>
            <pc:sldMk cId="3537574397" sldId="308"/>
            <ac:spMk id="14" creationId="{3514B8CC-C969-D7B4-8D9D-EEAD8C26A8B2}"/>
          </ac:spMkLst>
        </pc:spChg>
        <pc:spChg chg="add mod">
          <ac:chgData name="Zhang JJing" userId="754116f074301989" providerId="LiveId" clId="{85122F08-DEBE-CE47-A407-7C0592E6D79F}" dt="2022-07-01T07:31:24.391" v="7085" actId="20577"/>
          <ac:spMkLst>
            <pc:docMk/>
            <pc:sldMk cId="3537574397" sldId="308"/>
            <ac:spMk id="15" creationId="{FEFFF9E2-DD0E-30C8-357D-B0B64D882489}"/>
          </ac:spMkLst>
        </pc:spChg>
        <pc:spChg chg="del">
          <ac:chgData name="Zhang JJing" userId="754116f074301989" providerId="LiveId" clId="{85122F08-DEBE-CE47-A407-7C0592E6D79F}" dt="2022-07-01T07:28:55.060" v="6991" actId="478"/>
          <ac:spMkLst>
            <pc:docMk/>
            <pc:sldMk cId="3537574397" sldId="308"/>
            <ac:spMk id="18" creationId="{CC9C4B27-22F9-D92A-0EF5-6201F20834DA}"/>
          </ac:spMkLst>
        </pc:spChg>
        <pc:picChg chg="add mod modCrop">
          <ac:chgData name="Zhang JJing" userId="754116f074301989" providerId="LiveId" clId="{85122F08-DEBE-CE47-A407-7C0592E6D79F}" dt="2022-07-01T07:30:33.674" v="7008" actId="1076"/>
          <ac:picMkLst>
            <pc:docMk/>
            <pc:sldMk cId="3537574397" sldId="308"/>
            <ac:picMk id="2" creationId="{8D886F0C-0A93-DC0E-DC23-91C343D3A0DE}"/>
          </ac:picMkLst>
        </pc:picChg>
        <pc:picChg chg="del">
          <ac:chgData name="Zhang JJing" userId="754116f074301989" providerId="LiveId" clId="{85122F08-DEBE-CE47-A407-7C0592E6D79F}" dt="2022-07-01T07:28:55.060" v="6991" actId="478"/>
          <ac:picMkLst>
            <pc:docMk/>
            <pc:sldMk cId="3537574397" sldId="308"/>
            <ac:picMk id="3" creationId="{4BA06B41-1A96-56E7-665F-C1DA1F8EE7CB}"/>
          </ac:picMkLst>
        </pc:picChg>
        <pc:picChg chg="add del mod">
          <ac:chgData name="Zhang JJing" userId="754116f074301989" providerId="LiveId" clId="{85122F08-DEBE-CE47-A407-7C0592E6D79F}" dt="2022-07-01T07:29:00.153" v="6994"/>
          <ac:picMkLst>
            <pc:docMk/>
            <pc:sldMk cId="3537574397" sldId="308"/>
            <ac:picMk id="8" creationId="{BE734E03-3C45-36B8-0EC8-78ABC4019047}"/>
          </ac:picMkLst>
        </pc:picChg>
        <pc:picChg chg="add mod modCrop">
          <ac:chgData name="Zhang JJing" userId="754116f074301989" providerId="LiveId" clId="{85122F08-DEBE-CE47-A407-7C0592E6D79F}" dt="2022-07-01T07:31:25.955" v="7086" actId="1076"/>
          <ac:picMkLst>
            <pc:docMk/>
            <pc:sldMk cId="3537574397" sldId="308"/>
            <ac:picMk id="13" creationId="{F8BBC28B-0918-CECC-D7B5-CDA88C5526F7}"/>
          </ac:picMkLst>
        </pc:picChg>
      </pc:sldChg>
      <pc:sldChg chg="add del ord">
        <pc:chgData name="Zhang JJing" userId="754116f074301989" providerId="LiveId" clId="{85122F08-DEBE-CE47-A407-7C0592E6D79F}" dt="2022-07-01T07:31:59.119" v="7092" actId="2696"/>
        <pc:sldMkLst>
          <pc:docMk/>
          <pc:sldMk cId="3346133398" sldId="309"/>
        </pc:sldMkLst>
      </pc:sldChg>
      <pc:sldChg chg="addSp delSp modSp add mod modNotesTx">
        <pc:chgData name="Zhang JJing" userId="754116f074301989" providerId="LiveId" clId="{85122F08-DEBE-CE47-A407-7C0592E6D79F}" dt="2022-07-01T07:49:05.255" v="7463" actId="1035"/>
        <pc:sldMkLst>
          <pc:docMk/>
          <pc:sldMk cId="3410386870" sldId="309"/>
        </pc:sldMkLst>
        <pc:spChg chg="mod">
          <ac:chgData name="Zhang JJing" userId="754116f074301989" providerId="LiveId" clId="{85122F08-DEBE-CE47-A407-7C0592E6D79F}" dt="2022-07-01T07:32:09.251" v="7103" actId="20577"/>
          <ac:spMkLst>
            <pc:docMk/>
            <pc:sldMk cId="3410386870" sldId="309"/>
            <ac:spMk id="5" creationId="{2AD60704-E2ED-344C-D6DF-CF4D176FD1B8}"/>
          </ac:spMkLst>
        </pc:spChg>
        <pc:spChg chg="del mod">
          <ac:chgData name="Zhang JJing" userId="754116f074301989" providerId="LiveId" clId="{85122F08-DEBE-CE47-A407-7C0592E6D79F}" dt="2022-07-01T07:47:29.171" v="7440" actId="478"/>
          <ac:spMkLst>
            <pc:docMk/>
            <pc:sldMk cId="3410386870" sldId="309"/>
            <ac:spMk id="7" creationId="{2F14964C-5DA4-3DAC-77EC-ED9F4B7F89DC}"/>
          </ac:spMkLst>
        </pc:spChg>
        <pc:spChg chg="del">
          <ac:chgData name="Zhang JJing" userId="754116f074301989" providerId="LiveId" clId="{85122F08-DEBE-CE47-A407-7C0592E6D79F}" dt="2022-07-01T07:32:13.311" v="7104" actId="478"/>
          <ac:spMkLst>
            <pc:docMk/>
            <pc:sldMk cId="3410386870" sldId="309"/>
            <ac:spMk id="9" creationId="{7AF7EF3D-4F5B-FBD6-5815-4092EB766A06}"/>
          </ac:spMkLst>
        </pc:spChg>
        <pc:spChg chg="add del mod">
          <ac:chgData name="Zhang JJing" userId="754116f074301989" providerId="LiveId" clId="{85122F08-DEBE-CE47-A407-7C0592E6D79F}" dt="2022-07-01T07:34:48.531" v="7132" actId="478"/>
          <ac:spMkLst>
            <pc:docMk/>
            <pc:sldMk cId="3410386870" sldId="309"/>
            <ac:spMk id="10" creationId="{CB8749B3-5CE7-7649-F0E6-E5C5638489E3}"/>
          </ac:spMkLst>
        </pc:spChg>
        <pc:spChg chg="add del">
          <ac:chgData name="Zhang JJing" userId="754116f074301989" providerId="LiveId" clId="{85122F08-DEBE-CE47-A407-7C0592E6D79F}" dt="2022-07-01T07:34:45.033" v="7130" actId="22"/>
          <ac:spMkLst>
            <pc:docMk/>
            <pc:sldMk cId="3410386870" sldId="309"/>
            <ac:spMk id="12" creationId="{581F7BAF-C65F-E9AB-6015-34C64969134B}"/>
          </ac:spMkLst>
        </pc:spChg>
        <pc:spChg chg="del">
          <ac:chgData name="Zhang JJing" userId="754116f074301989" providerId="LiveId" clId="{85122F08-DEBE-CE47-A407-7C0592E6D79F}" dt="2022-07-01T07:32:13.311" v="7104" actId="478"/>
          <ac:spMkLst>
            <pc:docMk/>
            <pc:sldMk cId="3410386870" sldId="309"/>
            <ac:spMk id="15" creationId="{25131D7F-ACB5-4CF4-35A8-6836D7938625}"/>
          </ac:spMkLst>
        </pc:spChg>
        <pc:spChg chg="add del mod">
          <ac:chgData name="Zhang JJing" userId="754116f074301989" providerId="LiveId" clId="{85122F08-DEBE-CE47-A407-7C0592E6D79F}" dt="2022-07-01T07:46:54.735" v="7421" actId="478"/>
          <ac:spMkLst>
            <pc:docMk/>
            <pc:sldMk cId="3410386870" sldId="309"/>
            <ac:spMk id="16" creationId="{666B94CD-C41B-D530-98E1-9D39F63065C9}"/>
          </ac:spMkLst>
        </pc:spChg>
        <pc:spChg chg="add mod">
          <ac:chgData name="Zhang JJing" userId="754116f074301989" providerId="LiveId" clId="{85122F08-DEBE-CE47-A407-7C0592E6D79F}" dt="2022-07-01T07:49:05.255" v="7463" actId="1035"/>
          <ac:spMkLst>
            <pc:docMk/>
            <pc:sldMk cId="3410386870" sldId="309"/>
            <ac:spMk id="17" creationId="{919ED6D4-A10B-E9E5-1E02-A6448688F088}"/>
          </ac:spMkLst>
        </pc:spChg>
        <pc:graphicFrameChg chg="add del mod modGraphic">
          <ac:chgData name="Zhang JJing" userId="754116f074301989" providerId="LiveId" clId="{85122F08-DEBE-CE47-A407-7C0592E6D79F}" dt="2022-07-01T07:47:29.171" v="7440" actId="478"/>
          <ac:graphicFrameMkLst>
            <pc:docMk/>
            <pc:sldMk cId="3410386870" sldId="309"/>
            <ac:graphicFrameMk id="14" creationId="{CC5EB4B9-D6AB-1DCD-6443-B9760AC892D6}"/>
          </ac:graphicFrameMkLst>
        </pc:graphicFrameChg>
        <pc:picChg chg="del">
          <ac:chgData name="Zhang JJing" userId="754116f074301989" providerId="LiveId" clId="{85122F08-DEBE-CE47-A407-7C0592E6D79F}" dt="2022-07-01T07:32:14.552" v="7105" actId="478"/>
          <ac:picMkLst>
            <pc:docMk/>
            <pc:sldMk cId="3410386870" sldId="309"/>
            <ac:picMk id="13" creationId="{9EA70BF2-E560-2E62-848D-6022278084E2}"/>
          </ac:picMkLst>
        </pc:picChg>
      </pc:sldChg>
      <pc:sldChg chg="delSp modSp add mod ord">
        <pc:chgData name="Zhang JJing" userId="754116f074301989" providerId="LiveId" clId="{85122F08-DEBE-CE47-A407-7C0592E6D79F}" dt="2022-07-01T07:47:20.033" v="7439" actId="1036"/>
        <pc:sldMkLst>
          <pc:docMk/>
          <pc:sldMk cId="2795676156" sldId="310"/>
        </pc:sldMkLst>
        <pc:spChg chg="del">
          <ac:chgData name="Zhang JJing" userId="754116f074301989" providerId="LiveId" clId="{85122F08-DEBE-CE47-A407-7C0592E6D79F}" dt="2022-07-01T07:47:13.471" v="7428" actId="478"/>
          <ac:spMkLst>
            <pc:docMk/>
            <pc:sldMk cId="2795676156" sldId="310"/>
            <ac:spMk id="17" creationId="{919ED6D4-A10B-E9E5-1E02-A6448688F088}"/>
          </ac:spMkLst>
        </pc:spChg>
        <pc:graphicFrameChg chg="mod">
          <ac:chgData name="Zhang JJing" userId="754116f074301989" providerId="LiveId" clId="{85122F08-DEBE-CE47-A407-7C0592E6D79F}" dt="2022-07-01T07:47:20.033" v="7439" actId="1036"/>
          <ac:graphicFrameMkLst>
            <pc:docMk/>
            <pc:sldMk cId="2795676156" sldId="310"/>
            <ac:graphicFrameMk id="14" creationId="{CC5EB4B9-D6AB-1DCD-6443-B9760AC892D6}"/>
          </ac:graphicFrameMkLst>
        </pc:graphicFrame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1D996B3F-E49A-6A1D-0C8C-F8938DF6452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79A302D-E12D-731D-31A1-1FCCB3EA5BD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60DB18-DFB3-B941-BF0B-BC092F38151C}" type="datetimeFigureOut">
              <a:rPr kumimoji="1" lang="zh-CN" altLang="en-US" smtClean="0"/>
              <a:t>2022/10/21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47C3345-80E0-53C4-C730-32AFE3AF60F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C24C374-7FD5-F7D0-2BE3-60B221ACAE9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D6692F-DA4B-FE47-923B-22A02CEA63B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985223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C658D2-D5B2-F041-96C5-2DE84FE07674}" type="datetimeFigureOut">
              <a:rPr kumimoji="1" lang="zh-CN" altLang="en-US" smtClean="0"/>
              <a:t>2022/10/21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C1588D-3644-0242-9D33-361F0855892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37393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C1588D-3644-0242-9D33-361F08558928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494794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>
              <a:solidFill>
                <a:srgbClr val="DC002B"/>
              </a:solidFill>
              <a:effectLst/>
              <a:latin typeface="Comic Sans MS" panose="030F0902030302020204" pitchFamily="66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C1588D-3644-0242-9D33-361F08558928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225829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>
              <a:solidFill>
                <a:srgbClr val="DC002B"/>
              </a:solidFill>
              <a:effectLst/>
              <a:latin typeface="Comic Sans MS" panose="030F0902030302020204" pitchFamily="66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C1588D-3644-0242-9D33-361F08558928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961703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2021 ACL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C1588D-3644-0242-9D33-361F08558928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39884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C1588D-3644-0242-9D33-361F08558928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304636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>
              <a:effectLst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C1588D-3644-0242-9D33-361F08558928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940286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C1588D-3644-0242-9D33-361F08558928}" type="slidenum">
              <a:rPr kumimoji="1" lang="zh-CN" altLang="en-US" smtClean="0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869251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C1588D-3644-0242-9D33-361F08558928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792314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C1588D-3644-0242-9D33-361F08558928}" type="slidenum">
              <a:rPr kumimoji="1" lang="zh-CN" altLang="en-US" smtClean="0"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138170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C1588D-3644-0242-9D33-361F08558928}" type="slidenum">
              <a:rPr kumimoji="1" lang="zh-CN" altLang="en-US" smtClean="0"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442393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C1588D-3644-0242-9D33-361F08558928}" type="slidenum">
              <a:rPr kumimoji="1" lang="zh-CN" altLang="en-US" smtClean="0"/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870897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C1588D-3644-0242-9D33-361F08558928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3522471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C1588D-3644-0242-9D33-361F08558928}" type="slidenum">
              <a:rPr kumimoji="1" lang="zh-CN" altLang="en-US" smtClean="0"/>
              <a:t>20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8049167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C1588D-3644-0242-9D33-361F08558928}" type="slidenum">
              <a:rPr kumimoji="1" lang="zh-CN" altLang="en-US" smtClean="0"/>
              <a:t>21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3915865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C1588D-3644-0242-9D33-361F08558928}" type="slidenum">
              <a:rPr kumimoji="1" lang="zh-CN" altLang="en-US" smtClean="0"/>
              <a:t>22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24163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C1588D-3644-0242-9D33-361F08558928}" type="slidenum">
              <a:rPr kumimoji="1" lang="zh-CN" altLang="en-US" smtClean="0"/>
              <a:t>23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4418919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C1588D-3644-0242-9D33-361F08558928}" type="slidenum">
              <a:rPr kumimoji="1" lang="zh-CN" altLang="en-US" smtClean="0"/>
              <a:t>24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0627526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C1588D-3644-0242-9D33-361F08558928}" type="slidenum">
              <a:rPr kumimoji="1" lang="zh-CN" altLang="en-US" smtClean="0"/>
              <a:t>25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0627526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C1588D-3644-0242-9D33-361F08558928}" type="slidenum">
              <a:rPr kumimoji="1" lang="zh-CN" altLang="en-US" smtClean="0"/>
              <a:t>26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7109311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C1588D-3644-0242-9D33-361F08558928}" type="slidenum">
              <a:rPr kumimoji="1" lang="zh-CN" altLang="en-US" smtClean="0"/>
              <a:t>27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0117544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C1588D-3644-0242-9D33-361F08558928}" type="slidenum">
              <a:rPr kumimoji="1" lang="zh-CN" altLang="en-US" smtClean="0"/>
              <a:t>28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0915366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C1588D-3644-0242-9D33-361F08558928}" type="slidenum">
              <a:rPr kumimoji="1" lang="zh-CN" altLang="en-US" smtClean="0"/>
              <a:t>29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466168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C1588D-3644-0242-9D33-361F08558928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235593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C1588D-3644-0242-9D33-361F08558928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280335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CVPR2021</a:t>
            </a:r>
          </a:p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C1588D-3644-0242-9D33-361F08558928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230910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C1588D-3644-0242-9D33-361F08558928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936514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C1588D-3644-0242-9D33-361F08558928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239160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C1588D-3644-0242-9D33-361F08558928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927885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zh-CN" altLang="en-US" b="0" i="0" u="none" strike="noStrike" dirty="0">
                <a:solidFill>
                  <a:srgbClr val="E1E3E6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这里映射的</a:t>
            </a:r>
            <a:r>
              <a:rPr lang="en" altLang="zh-CN" b="0" i="0" u="none" strike="noStrike" dirty="0">
                <a:solidFill>
                  <a:srgbClr val="E1E3E6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ITM R(·)</a:t>
            </a:r>
            <a:r>
              <a:rPr lang="zh-CN" altLang="en-US" b="0" i="0" u="none" strike="noStrike" dirty="0">
                <a:solidFill>
                  <a:srgbClr val="E1E3E6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表示在</a:t>
            </a:r>
            <a:r>
              <a:rPr lang="en" altLang="zh-CN" b="0" i="0" u="none" strike="noStrike" dirty="0">
                <a:solidFill>
                  <a:srgbClr val="E1E3E6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ITM</a:t>
            </a:r>
            <a:r>
              <a:rPr lang="zh-CN" altLang="en-US" b="0" i="0" u="none" strike="noStrike" dirty="0">
                <a:solidFill>
                  <a:srgbClr val="E1E3E6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分支中的报告编码器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C1588D-3644-0242-9D33-361F08558928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261257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D6A569-7FD7-A6AB-40B2-E0BDD0BCC5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3F07E5D-1DEF-926B-B13E-037F983B40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EAF3EA1-4980-9797-D717-BE11C12636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085F9-8135-0448-BA8A-9C2B981E931E}" type="datetimeFigureOut">
              <a:rPr kumimoji="1" lang="zh-CN" altLang="en-US" smtClean="0"/>
              <a:t>2022/10/21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045D57A-C736-FD4E-25C1-9D87E3922F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DA466C3-F739-8807-E5D0-48C44B08C7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6344F4-60AF-3444-8062-11C53399007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488510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CB446A0-C135-D301-FA4D-E4331DB454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FD7CE8E-70DA-B6A7-7B88-B5CE6DC479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6A59E27-C425-B20C-7FB1-55A82E5C44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085F9-8135-0448-BA8A-9C2B981E931E}" type="datetimeFigureOut">
              <a:rPr kumimoji="1" lang="zh-CN" altLang="en-US" smtClean="0"/>
              <a:t>2022/10/21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10F3BFF-EFE5-695D-7DA6-D43A1C29F1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0DB5797-9C64-634E-5ED4-9B54A4F977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6344F4-60AF-3444-8062-11C53399007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357478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12093D19-0069-DADA-3554-9663EBB723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89BDEFE-5769-7499-2283-3A0E62B76B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43F851D-E928-A4EC-2CEF-97A9CADABC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085F9-8135-0448-BA8A-9C2B981E931E}" type="datetimeFigureOut">
              <a:rPr kumimoji="1" lang="zh-CN" altLang="en-US" smtClean="0"/>
              <a:t>2022/10/21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68922E2-600C-2162-38EE-3F067746E8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994A2C1-9BE8-1FAA-29FA-485BEDB42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6344F4-60AF-3444-8062-11C53399007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822529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EAC4FE-DAAA-2817-903A-CFB62FB04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06A03FE-349C-C7F7-7B09-0695491A1C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8885A49-FB6F-2377-291C-A3D64F197C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085F9-8135-0448-BA8A-9C2B981E931E}" type="datetimeFigureOut">
              <a:rPr kumimoji="1" lang="zh-CN" altLang="en-US" smtClean="0"/>
              <a:t>2022/10/21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26AB912-0B92-E1CE-3456-A943655D0E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C547995-6DDC-5FEE-9E9C-B3957857F4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6344F4-60AF-3444-8062-11C53399007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537998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6E9638-6590-A3CD-2E0B-7165271E8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61078BC-C666-A1AC-4109-A5FDC20553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3A08189-6DBE-4C38-6A6A-B890696DD4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085F9-8135-0448-BA8A-9C2B981E931E}" type="datetimeFigureOut">
              <a:rPr kumimoji="1" lang="zh-CN" altLang="en-US" smtClean="0"/>
              <a:t>2022/10/21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D9DBEFA-62B7-41D8-DC8E-6687CC064D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7103A25-5A8A-9B15-71F5-6F422DAEE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6344F4-60AF-3444-8062-11C53399007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948097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C0632C9-ECF6-79A9-0871-D08F3E8F4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24F9BCB-A875-939A-A7D0-523381DB13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5395B31-D4A3-561C-C9AC-DBE33A39E1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E5EE876-7BE2-D47F-40C0-1545413066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085F9-8135-0448-BA8A-9C2B981E931E}" type="datetimeFigureOut">
              <a:rPr kumimoji="1" lang="zh-CN" altLang="en-US" smtClean="0"/>
              <a:t>2022/10/21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BFBC603-C50D-D1EE-3BA8-8416F8E2C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6D6CC53-35C3-27A0-D0A3-06BA9FBA56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6344F4-60AF-3444-8062-11C53399007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733005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B14E72-2556-B91D-99EB-F6A8B0EB18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C570C35-58D0-6E16-A26F-1CDB6E7432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762AAC3-8CBF-0D34-A412-50E9A874F1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AF2D5D6-3842-A26D-2C87-B9C4B33A290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7F7E1B83-DF85-FF64-6E29-70D76683CE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ED41CD17-49D4-EEDA-6EBB-68F1B11E52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085F9-8135-0448-BA8A-9C2B981E931E}" type="datetimeFigureOut">
              <a:rPr kumimoji="1" lang="zh-CN" altLang="en-US" smtClean="0"/>
              <a:t>2022/10/21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E96060A6-0172-3E0B-7D08-7D9B81C78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2A9B13F-3914-E8FF-3C52-EB67B483CE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6344F4-60AF-3444-8062-11C53399007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633049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13A3E3-A012-10AE-E82E-25AD920A9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3AD6CC2-E633-FF3E-E8A5-43A2E0FA91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085F9-8135-0448-BA8A-9C2B981E931E}" type="datetimeFigureOut">
              <a:rPr kumimoji="1" lang="zh-CN" altLang="en-US" smtClean="0"/>
              <a:t>2022/10/21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8C83891-8CE9-CEA4-B7AD-DC14C5085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8C7247D-103C-D769-84E9-231D78037A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6344F4-60AF-3444-8062-11C53399007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547320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49BCCE9D-1017-7250-3BD9-7625B02D91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085F9-8135-0448-BA8A-9C2B981E931E}" type="datetimeFigureOut">
              <a:rPr kumimoji="1" lang="zh-CN" altLang="en-US" smtClean="0"/>
              <a:t>2022/10/21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AC43F18-56C3-31E4-6D88-A4F1BA3336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9B0DC21-49C1-4F66-4C0D-ADB055DC0B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6344F4-60AF-3444-8062-11C53399007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254321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2F4917-C6E5-B90C-07E6-7EFC80E555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028C813-E042-7816-FF3E-87125FB5A3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A320773-6454-08B2-F4FC-7F80B10D9B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326D7E4-BAE4-2F02-9991-838E75776B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085F9-8135-0448-BA8A-9C2B981E931E}" type="datetimeFigureOut">
              <a:rPr kumimoji="1" lang="zh-CN" altLang="en-US" smtClean="0"/>
              <a:t>2022/10/21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CB45CA2-5460-AB19-6B30-FF4AF1735F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5440FAA-A4E1-8FF6-AB45-E67DACC0E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6344F4-60AF-3444-8062-11C53399007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321618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9F8A3A-8AC4-4234-83D5-180CE6DE00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9C37AD83-059B-B622-E527-FBBF1374B3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E217C4D-F93D-3AAF-0D63-4962184F13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D42D604-BBC4-1D49-AD93-A715306D16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085F9-8135-0448-BA8A-9C2B981E931E}" type="datetimeFigureOut">
              <a:rPr kumimoji="1" lang="zh-CN" altLang="en-US" smtClean="0"/>
              <a:t>2022/10/21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835FB5F-71B9-50B5-6C8E-4806127749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9374619-57D4-598F-B0AC-386158BBB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6344F4-60AF-3444-8062-11C53399007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82671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16D2D0A2-A765-553B-1903-2ECA499F60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3D572E2-2B32-4618-0E64-B5DF871A64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FF16E5C-5A6D-0F28-76E0-CC747CF501F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C085F9-8135-0448-BA8A-9C2B981E931E}" type="datetimeFigureOut">
              <a:rPr kumimoji="1" lang="zh-CN" altLang="en-US" smtClean="0"/>
              <a:t>2022/10/21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B4AD99A-1E4C-334C-02B0-3085AF2D81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DE487C2-7E25-EEBE-0640-F30F7E55DD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6344F4-60AF-3444-8062-11C53399007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864550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3" Type="http://schemas.openxmlformats.org/officeDocument/2006/relationships/image" Target="../media/image1.jp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5.png"/><Relationship Id="rId9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1.jp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0.png"/><Relationship Id="rId9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7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39.png"/><Relationship Id="rId5" Type="http://schemas.openxmlformats.org/officeDocument/2006/relationships/image" Target="../media/image30.png"/><Relationship Id="rId10" Type="http://schemas.openxmlformats.org/officeDocument/2006/relationships/image" Target="../media/image38.png"/><Relationship Id="rId4" Type="http://schemas.openxmlformats.org/officeDocument/2006/relationships/image" Target="../media/image1.jpg"/><Relationship Id="rId9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4.svg"/><Relationship Id="rId3" Type="http://schemas.openxmlformats.org/officeDocument/2006/relationships/image" Target="../media/image1.jpg"/><Relationship Id="rId7" Type="http://schemas.openxmlformats.org/officeDocument/2006/relationships/image" Target="../media/image34.png"/><Relationship Id="rId12" Type="http://schemas.openxmlformats.org/officeDocument/2006/relationships/image" Target="../media/image4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openxmlformats.org/officeDocument/2006/relationships/image" Target="../media/image42.png"/><Relationship Id="rId5" Type="http://schemas.openxmlformats.org/officeDocument/2006/relationships/image" Target="../media/image32.png"/><Relationship Id="rId10" Type="http://schemas.openxmlformats.org/officeDocument/2006/relationships/image" Target="../media/image41.png"/><Relationship Id="rId4" Type="http://schemas.openxmlformats.org/officeDocument/2006/relationships/image" Target="../media/image30.png"/><Relationship Id="rId9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1.jp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10" Type="http://schemas.openxmlformats.org/officeDocument/2006/relationships/image" Target="../media/image46.png"/><Relationship Id="rId4" Type="http://schemas.openxmlformats.org/officeDocument/2006/relationships/image" Target="../media/image30.png"/><Relationship Id="rId9" Type="http://schemas.openxmlformats.org/officeDocument/2006/relationships/image" Target="../media/image4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1.jp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1.jp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10" Type="http://schemas.openxmlformats.org/officeDocument/2006/relationships/image" Target="../media/image61.png"/><Relationship Id="rId4" Type="http://schemas.openxmlformats.org/officeDocument/2006/relationships/image" Target="../media/image50.png"/><Relationship Id="rId9" Type="http://schemas.openxmlformats.org/officeDocument/2006/relationships/image" Target="../media/image6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1.jp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50.png"/><Relationship Id="rId9" Type="http://schemas.openxmlformats.org/officeDocument/2006/relationships/image" Target="../media/image6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.jp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.jp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5.png"/><Relationship Id="rId9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4B634F91-0E80-A6D7-3D84-CF7CC9613D59}"/>
              </a:ext>
            </a:extLst>
          </p:cNvPr>
          <p:cNvSpPr/>
          <p:nvPr/>
        </p:nvSpPr>
        <p:spPr>
          <a:xfrm>
            <a:off x="0" y="1818799"/>
            <a:ext cx="12192000" cy="2354640"/>
          </a:xfrm>
          <a:prstGeom prst="rect">
            <a:avLst/>
          </a:prstGeom>
          <a:solidFill>
            <a:srgbClr val="2556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1FD82ADA-F394-1256-14C0-2E99420A19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0" y="2081255"/>
            <a:ext cx="10668000" cy="1348151"/>
          </a:xfrm>
        </p:spPr>
        <p:txBody>
          <a:bodyPr>
            <a:noAutofit/>
          </a:bodyPr>
          <a:lstStyle/>
          <a:p>
            <a:r>
              <a:rPr kumimoji="1" lang="en-US" altLang="zh-CN" sz="5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Medical Image Captioning</a:t>
            </a:r>
            <a:br>
              <a:rPr kumimoji="1" lang="en-US" altLang="zh-CN" sz="5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kumimoji="1" lang="zh-CN" altLang="en-US" sz="3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标题 1">
            <a:extLst>
              <a:ext uri="{FF2B5EF4-FFF2-40B4-BE49-F238E27FC236}">
                <a16:creationId xmlns:a16="http://schemas.microsoft.com/office/drawing/2014/main" id="{B27A6A8D-21E3-DB68-36BE-943F1E63A105}"/>
              </a:ext>
            </a:extLst>
          </p:cNvPr>
          <p:cNvSpPr txBox="1">
            <a:spLocks/>
          </p:cNvSpPr>
          <p:nvPr/>
        </p:nvSpPr>
        <p:spPr>
          <a:xfrm>
            <a:off x="1523999" y="4173439"/>
            <a:ext cx="9144000" cy="13481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2022-10-21</a:t>
            </a:r>
          </a:p>
          <a:p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Zhang Jingjing</a:t>
            </a:r>
            <a:endParaRPr kumimoji="1"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9CCC4C6-E7EA-3872-8788-0A1E6576E2D1}"/>
              </a:ext>
            </a:extLst>
          </p:cNvPr>
          <p:cNvSpPr txBox="1"/>
          <p:nvPr/>
        </p:nvSpPr>
        <p:spPr>
          <a:xfrm>
            <a:off x="761999" y="3173149"/>
            <a:ext cx="10668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Radiology Report Generation</a:t>
            </a:r>
            <a:endParaRPr lang="zh-CN" altLang="en-US" sz="3600" dirty="0">
              <a:solidFill>
                <a:schemeClr val="bg1"/>
              </a:solidFill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24B3F754-E05D-F25E-A27E-C3EB8B7253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75814" y="29532"/>
            <a:ext cx="1587351" cy="1633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1502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4">
            <a:extLst>
              <a:ext uri="{FF2B5EF4-FFF2-40B4-BE49-F238E27FC236}">
                <a16:creationId xmlns:a16="http://schemas.microsoft.com/office/drawing/2014/main" id="{0172BCB1-AC5A-2897-4AA1-987E5DD04721}"/>
              </a:ext>
            </a:extLst>
          </p:cNvPr>
          <p:cNvCxnSpPr/>
          <p:nvPr/>
        </p:nvCxnSpPr>
        <p:spPr>
          <a:xfrm>
            <a:off x="298383" y="707817"/>
            <a:ext cx="11636943" cy="1"/>
          </a:xfrm>
          <a:prstGeom prst="line">
            <a:avLst/>
          </a:prstGeom>
          <a:ln w="44450">
            <a:solidFill>
              <a:srgbClr val="2456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2">
            <a:extLst>
              <a:ext uri="{FF2B5EF4-FFF2-40B4-BE49-F238E27FC236}">
                <a16:creationId xmlns:a16="http://schemas.microsoft.com/office/drawing/2014/main" id="{2AD60704-E2ED-344C-D6DF-CF4D176FD1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8382" y="184598"/>
            <a:ext cx="1163694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rgbClr val="F9F9F9"/>
              </a:buClr>
              <a:buSzPct val="65000"/>
              <a:buFont typeface="Wingdings 2" panose="05020102010507070707" pitchFamily="18" charset="2"/>
              <a:buChar char=""/>
              <a:defRPr sz="28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80000"/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SzPct val="95000"/>
              <a:buFont typeface="Wingdings" panose="05000000000000000000" pitchFamily="2" charset="2"/>
              <a:buChar char=""/>
              <a:defRPr sz="22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100000"/>
              <a:buFont typeface="Wingdings 3" panose="05040102010807070707" pitchFamily="18" charset="2"/>
              <a:buChar char="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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anose="05020102010507070707" pitchFamily="18" charset="2"/>
              <a:buChar char="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anose="05020102010507070707" pitchFamily="18" charset="2"/>
              <a:buChar char="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anose="05020102010507070707" pitchFamily="18" charset="2"/>
              <a:buChar char="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anose="05020102010507070707" pitchFamily="18" charset="2"/>
              <a:buChar char="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9pPr>
          </a:lstStyle>
          <a:p>
            <a:pPr>
              <a:buNone/>
            </a:pPr>
            <a:r>
              <a:rPr lang="en" altLang="zh-CN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Self-boosting Framework for Automated Radiographic Report Generation</a:t>
            </a:r>
          </a:p>
        </p:txBody>
      </p:sp>
      <p:cxnSp>
        <p:nvCxnSpPr>
          <p:cNvPr id="6" name="直接连接符 3">
            <a:extLst>
              <a:ext uri="{FF2B5EF4-FFF2-40B4-BE49-F238E27FC236}">
                <a16:creationId xmlns:a16="http://schemas.microsoft.com/office/drawing/2014/main" id="{E862B276-B42B-6384-D280-A84BD3478B50}"/>
              </a:ext>
            </a:extLst>
          </p:cNvPr>
          <p:cNvCxnSpPr/>
          <p:nvPr/>
        </p:nvCxnSpPr>
        <p:spPr>
          <a:xfrm>
            <a:off x="298383" y="707817"/>
            <a:ext cx="11636943" cy="1"/>
          </a:xfrm>
          <a:prstGeom prst="line">
            <a:avLst/>
          </a:prstGeom>
          <a:ln w="44450">
            <a:solidFill>
              <a:srgbClr val="2456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>
            <a:extLst>
              <a:ext uri="{FF2B5EF4-FFF2-40B4-BE49-F238E27FC236}">
                <a16:creationId xmlns:a16="http://schemas.microsoft.com/office/drawing/2014/main" id="{5190861C-D4FC-2EED-A00B-80E422F014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8175" y="29534"/>
            <a:ext cx="577150" cy="59405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5A06EAD-F8EF-F258-577A-94E0798D7FC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8" r="48"/>
          <a:stretch/>
        </p:blipFill>
        <p:spPr>
          <a:xfrm>
            <a:off x="436404" y="1037846"/>
            <a:ext cx="6820679" cy="355133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DA036FD6-4BE0-B345-AFFA-2D52A778BA32}"/>
              </a:ext>
            </a:extLst>
          </p:cNvPr>
          <p:cNvSpPr txBox="1"/>
          <p:nvPr/>
        </p:nvSpPr>
        <p:spPr>
          <a:xfrm>
            <a:off x="1772729" y="2259516"/>
            <a:ext cx="13672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图像编码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09CBDF5A-B7CA-C1BF-C3D8-AB970948D8DA}"/>
              </a:ext>
            </a:extLst>
          </p:cNvPr>
          <p:cNvSpPr txBox="1"/>
          <p:nvPr/>
        </p:nvSpPr>
        <p:spPr>
          <a:xfrm>
            <a:off x="3485841" y="3986479"/>
            <a:ext cx="13672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文本解码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4B30D46-666F-D6D3-5376-B1D0019321E8}"/>
              </a:ext>
            </a:extLst>
          </p:cNvPr>
          <p:cNvSpPr txBox="1"/>
          <p:nvPr/>
        </p:nvSpPr>
        <p:spPr>
          <a:xfrm>
            <a:off x="7370213" y="1043943"/>
            <a:ext cx="356584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辅助分支</a:t>
            </a:r>
            <a:r>
              <a:rPr lang="en-US" altLang="zh-CN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IMT—</a:t>
            </a:r>
            <a:r>
              <a:rPr lang="zh-CN" altLang="en-US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图文匹配</a:t>
            </a:r>
            <a:endParaRPr lang="zh-CN" altLang="en-US" sz="2000" dirty="0">
              <a:solidFill>
                <a:srgbClr val="C00000"/>
              </a:solidFill>
            </a:endParaRPr>
          </a:p>
          <a:p>
            <a:endParaRPr lang="zh-CN" altLang="en-US" sz="2000" dirty="0">
              <a:solidFill>
                <a:srgbClr val="C00000"/>
              </a:solidFill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15A3942F-8327-5B36-3615-C322040AB9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0384" y="1554868"/>
            <a:ext cx="4681616" cy="81148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D29771C1-AC42-1ADB-3435-4FA8102E85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71467" y="2476667"/>
            <a:ext cx="2268223" cy="403667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6325D9A4-77CC-E801-23EA-693C42A636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71467" y="2930173"/>
            <a:ext cx="1843681" cy="294204"/>
          </a:xfrm>
          <a:prstGeom prst="rect">
            <a:avLst/>
          </a:prstGeom>
        </p:spPr>
      </p:pic>
      <p:grpSp>
        <p:nvGrpSpPr>
          <p:cNvPr id="30" name="组合 29">
            <a:extLst>
              <a:ext uri="{FF2B5EF4-FFF2-40B4-BE49-F238E27FC236}">
                <a16:creationId xmlns:a16="http://schemas.microsoft.com/office/drawing/2014/main" id="{953A4648-E0EA-F1EB-F5E2-DB23FC0EC507}"/>
              </a:ext>
            </a:extLst>
          </p:cNvPr>
          <p:cNvGrpSpPr/>
          <p:nvPr/>
        </p:nvGrpSpPr>
        <p:grpSpPr>
          <a:xfrm>
            <a:off x="7510384" y="3263696"/>
            <a:ext cx="4395623" cy="435056"/>
            <a:chOff x="767220" y="4986594"/>
            <a:chExt cx="4395623" cy="435056"/>
          </a:xfrm>
        </p:grpSpPr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7CAC2018-2792-39A6-B755-517D926B9D68}"/>
                </a:ext>
              </a:extLst>
            </p:cNvPr>
            <p:cNvSpPr txBox="1"/>
            <p:nvPr/>
          </p:nvSpPr>
          <p:spPr>
            <a:xfrm>
              <a:off x="1124243" y="5015351"/>
              <a:ext cx="40386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image encoder</a:t>
              </a:r>
              <a:r>
                <a:rPr lang="zh-CN" altLang="en-US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输出的视觉</a:t>
              </a:r>
              <a:r>
                <a:rPr lang="en-US" altLang="zh-CN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embedding</a:t>
              </a:r>
              <a:endParaRPr lang="zh-CN" altLang="en-US" dirty="0">
                <a:solidFill>
                  <a:srgbClr val="FF000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文本框 23">
                  <a:extLst>
                    <a:ext uri="{FF2B5EF4-FFF2-40B4-BE49-F238E27FC236}">
                      <a16:creationId xmlns:a16="http://schemas.microsoft.com/office/drawing/2014/main" id="{B1E5F857-0286-B4A2-9D23-7A5299AF2B00}"/>
                    </a:ext>
                  </a:extLst>
                </p:cNvPr>
                <p:cNvSpPr txBox="1"/>
                <p:nvPr/>
              </p:nvSpPr>
              <p:spPr>
                <a:xfrm>
                  <a:off x="767220" y="4986594"/>
                  <a:ext cx="617007" cy="43505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𝑰</m:t>
                            </m:r>
                          </m:e>
                          <m:sub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𝒇</m:t>
                            </m:r>
                          </m:sub>
                        </m:sSub>
                      </m:oMath>
                    </m:oMathPara>
                  </a14:m>
                  <a:endParaRPr lang="en-US" altLang="zh-CN" sz="2000" b="1" i="1" dirty="0">
                    <a:latin typeface="Cambria Math" panose="020405030504060302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4" name="文本框 23">
                  <a:extLst>
                    <a:ext uri="{FF2B5EF4-FFF2-40B4-BE49-F238E27FC236}">
                      <a16:creationId xmlns:a16="http://schemas.microsoft.com/office/drawing/2014/main" id="{B1E5F857-0286-B4A2-9D23-7A5299AF2B0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7220" y="4986594"/>
                  <a:ext cx="617007" cy="435056"/>
                </a:xfrm>
                <a:prstGeom prst="rect">
                  <a:avLst/>
                </a:prstGeom>
                <a:blipFill>
                  <a:blip r:embed="rId8"/>
                  <a:stretch>
                    <a:fillRect b="-555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7DE55DFF-F40F-F604-AB8C-14F6C4FBBF59}"/>
              </a:ext>
            </a:extLst>
          </p:cNvPr>
          <p:cNvGrpSpPr/>
          <p:nvPr/>
        </p:nvGrpSpPr>
        <p:grpSpPr>
          <a:xfrm>
            <a:off x="7510384" y="3958987"/>
            <a:ext cx="4044403" cy="435056"/>
            <a:chOff x="758453" y="5617771"/>
            <a:chExt cx="4044403" cy="43505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文本框 18">
                  <a:extLst>
                    <a:ext uri="{FF2B5EF4-FFF2-40B4-BE49-F238E27FC236}">
                      <a16:creationId xmlns:a16="http://schemas.microsoft.com/office/drawing/2014/main" id="{703EF057-B754-C410-BDBE-8B83B8985CD8}"/>
                    </a:ext>
                  </a:extLst>
                </p:cNvPr>
                <p:cNvSpPr txBox="1"/>
                <p:nvPr/>
              </p:nvSpPr>
              <p:spPr>
                <a:xfrm>
                  <a:off x="758453" y="5617771"/>
                  <a:ext cx="1014276" cy="43505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altLang="zh-CN" sz="2000" b="1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000" b="1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𝑰</m:t>
                              </m:r>
                            </m:e>
                          </m:acc>
                        </m:e>
                        <m:sub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𝒇</m:t>
                          </m:r>
                        </m:sub>
                      </m:sSub>
                    </m:oMath>
                  </a14:m>
                  <a:r>
                    <a:rPr lang="en-US" altLang="zh-CN" sz="2000" b="1" i="1" dirty="0">
                      <a:latin typeface="Cambria Math" panose="02040503050406030204" pitchFamily="18" charset="0"/>
                      <a:cs typeface="Times New Roman" panose="02020603050405020304" pitchFamily="18" charset="0"/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altLang="zh-CN" sz="2000" b="1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000" b="1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𝑻</m:t>
                              </m:r>
                            </m:e>
                          </m:acc>
                        </m:e>
                        <m:sub>
                          <m:r>
                            <a:rPr lang="en-US" altLang="zh-CN" sz="2000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𝒇</m:t>
                          </m:r>
                        </m:sub>
                      </m:sSub>
                    </m:oMath>
                  </a14:m>
                  <a:endParaRPr lang="en-US" altLang="zh-CN" sz="2000" b="1" i="1" dirty="0">
                    <a:latin typeface="Cambria Math" panose="020405030504060302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9" name="文本框 18">
                  <a:extLst>
                    <a:ext uri="{FF2B5EF4-FFF2-40B4-BE49-F238E27FC236}">
                      <a16:creationId xmlns:a16="http://schemas.microsoft.com/office/drawing/2014/main" id="{703EF057-B754-C410-BDBE-8B83B8985C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8453" y="5617771"/>
                  <a:ext cx="1014276" cy="435056"/>
                </a:xfrm>
                <a:prstGeom prst="rect">
                  <a:avLst/>
                </a:prstGeom>
                <a:blipFill>
                  <a:blip r:embed="rId9"/>
                  <a:stretch>
                    <a:fillRect t="-5556" b="-1388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659CEBC0-0062-1E80-C20D-D3B4AB5C1CEA}"/>
                </a:ext>
              </a:extLst>
            </p:cNvPr>
            <p:cNvSpPr txBox="1"/>
            <p:nvPr/>
          </p:nvSpPr>
          <p:spPr>
            <a:xfrm>
              <a:off x="1477176" y="5650633"/>
              <a:ext cx="332568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mini-batch</a:t>
              </a:r>
              <a:r>
                <a:rPr lang="zh-CN" altLang="en-US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的</a:t>
              </a:r>
              <a:r>
                <a:rPr lang="en-US" altLang="zh-CN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hardest</a:t>
              </a:r>
              <a:r>
                <a:rPr lang="zh-CN" altLang="en-US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负样本</a:t>
              </a:r>
              <a:endParaRPr lang="zh-CN" alt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45E8CCD7-776E-5BDE-AE87-03ED0E726FD9}"/>
              </a:ext>
            </a:extLst>
          </p:cNvPr>
          <p:cNvGrpSpPr/>
          <p:nvPr/>
        </p:nvGrpSpPr>
        <p:grpSpPr>
          <a:xfrm>
            <a:off x="7510384" y="3593663"/>
            <a:ext cx="4576979" cy="435056"/>
            <a:chOff x="5344199" y="4986594"/>
            <a:chExt cx="4576979" cy="435056"/>
          </a:xfrm>
        </p:grpSpPr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A2A07CED-7F68-2EBB-C8BF-82B61EA36ACD}"/>
                </a:ext>
              </a:extLst>
            </p:cNvPr>
            <p:cNvSpPr txBox="1"/>
            <p:nvPr/>
          </p:nvSpPr>
          <p:spPr>
            <a:xfrm>
              <a:off x="5695092" y="5015351"/>
              <a:ext cx="422608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text encoder</a:t>
              </a:r>
              <a:r>
                <a:rPr lang="zh-CN" altLang="en-US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输出的文本</a:t>
              </a:r>
              <a:r>
                <a:rPr lang="en-US" altLang="zh-CN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embedding</a:t>
              </a:r>
              <a:endParaRPr lang="zh-CN" altLang="en-US" dirty="0">
                <a:solidFill>
                  <a:srgbClr val="FF000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文本框 26">
                  <a:extLst>
                    <a:ext uri="{FF2B5EF4-FFF2-40B4-BE49-F238E27FC236}">
                      <a16:creationId xmlns:a16="http://schemas.microsoft.com/office/drawing/2014/main" id="{996351AB-8D0C-E0B5-7B90-47F0FF156B2A}"/>
                    </a:ext>
                  </a:extLst>
                </p:cNvPr>
                <p:cNvSpPr txBox="1"/>
                <p:nvPr/>
              </p:nvSpPr>
              <p:spPr>
                <a:xfrm>
                  <a:off x="5344199" y="4986594"/>
                  <a:ext cx="617007" cy="43505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𝑻</m:t>
                            </m:r>
                          </m:e>
                          <m:sub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𝒇</m:t>
                            </m:r>
                          </m:sub>
                        </m:sSub>
                      </m:oMath>
                    </m:oMathPara>
                  </a14:m>
                  <a:endParaRPr lang="en-US" altLang="zh-CN" sz="2000" b="1" i="1" dirty="0">
                    <a:latin typeface="Cambria Math" panose="020405030504060302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7" name="文本框 26">
                  <a:extLst>
                    <a:ext uri="{FF2B5EF4-FFF2-40B4-BE49-F238E27FC236}">
                      <a16:creationId xmlns:a16="http://schemas.microsoft.com/office/drawing/2014/main" id="{996351AB-8D0C-E0B5-7B90-47F0FF156B2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44199" y="4986594"/>
                  <a:ext cx="617007" cy="435056"/>
                </a:xfrm>
                <a:prstGeom prst="rect">
                  <a:avLst/>
                </a:prstGeom>
                <a:blipFill>
                  <a:blip r:embed="rId10"/>
                  <a:stretch>
                    <a:fillRect b="-571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31" name="图片 30">
            <a:extLst>
              <a:ext uri="{FF2B5EF4-FFF2-40B4-BE49-F238E27FC236}">
                <a16:creationId xmlns:a16="http://schemas.microsoft.com/office/drawing/2014/main" id="{81E20B15-B03E-49D4-DEF2-3140F4E2292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510384" y="5001847"/>
            <a:ext cx="4614052" cy="800017"/>
          </a:xfrm>
          <a:prstGeom prst="rect">
            <a:avLst/>
          </a:prstGeom>
        </p:spPr>
      </p:pic>
      <p:grpSp>
        <p:nvGrpSpPr>
          <p:cNvPr id="32" name="组合 31">
            <a:extLst>
              <a:ext uri="{FF2B5EF4-FFF2-40B4-BE49-F238E27FC236}">
                <a16:creationId xmlns:a16="http://schemas.microsoft.com/office/drawing/2014/main" id="{6F7E4EF2-6ECC-1B48-91BD-BD66DFF01B67}"/>
              </a:ext>
            </a:extLst>
          </p:cNvPr>
          <p:cNvGrpSpPr/>
          <p:nvPr/>
        </p:nvGrpSpPr>
        <p:grpSpPr>
          <a:xfrm>
            <a:off x="7510383" y="5835996"/>
            <a:ext cx="3832818" cy="483722"/>
            <a:chOff x="758453" y="5617771"/>
            <a:chExt cx="3832818" cy="48372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文本框 32">
                  <a:extLst>
                    <a:ext uri="{FF2B5EF4-FFF2-40B4-BE49-F238E27FC236}">
                      <a16:creationId xmlns:a16="http://schemas.microsoft.com/office/drawing/2014/main" id="{50EF8364-A022-F46D-ADE9-9F5622276238}"/>
                    </a:ext>
                  </a:extLst>
                </p:cNvPr>
                <p:cNvSpPr txBox="1"/>
                <p:nvPr/>
              </p:nvSpPr>
              <p:spPr>
                <a:xfrm>
                  <a:off x="758453" y="5617771"/>
                  <a:ext cx="490616" cy="48372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20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𝑻</m:t>
                            </m:r>
                          </m:e>
                          <m:sub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𝒇</m:t>
                            </m:r>
                          </m:sub>
                          <m:sup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𝒈</m:t>
                            </m:r>
                          </m:sup>
                        </m:sSubSup>
                      </m:oMath>
                    </m:oMathPara>
                  </a14:m>
                  <a:endParaRPr lang="en-US" altLang="zh-CN" sz="2000" b="1" i="1" dirty="0">
                    <a:latin typeface="Cambria Math" panose="020405030504060302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33" name="文本框 32">
                  <a:extLst>
                    <a:ext uri="{FF2B5EF4-FFF2-40B4-BE49-F238E27FC236}">
                      <a16:creationId xmlns:a16="http://schemas.microsoft.com/office/drawing/2014/main" id="{50EF8364-A022-F46D-ADE9-9F562227623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8453" y="5617771"/>
                  <a:ext cx="490616" cy="483722"/>
                </a:xfrm>
                <a:prstGeom prst="rect">
                  <a:avLst/>
                </a:prstGeom>
                <a:blipFill>
                  <a:blip r:embed="rId12"/>
                  <a:stretch>
                    <a:fillRect b="-1282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F3F6C54D-F442-ED81-E332-6BE485FB1856}"/>
                </a:ext>
              </a:extLst>
            </p:cNvPr>
            <p:cNvSpPr txBox="1"/>
            <p:nvPr/>
          </p:nvSpPr>
          <p:spPr>
            <a:xfrm>
              <a:off x="1265591" y="5674966"/>
              <a:ext cx="332568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生成报告的文本</a:t>
              </a:r>
              <a:r>
                <a:rPr lang="en-US" altLang="zh-CN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embedding</a:t>
              </a:r>
              <a:endParaRPr lang="zh-CN" alt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3EE3ABFD-240E-8318-3962-2EFF467D9140}"/>
              </a:ext>
            </a:extLst>
          </p:cNvPr>
          <p:cNvGrpSpPr/>
          <p:nvPr/>
        </p:nvGrpSpPr>
        <p:grpSpPr>
          <a:xfrm>
            <a:off x="499559" y="4752379"/>
            <a:ext cx="5596441" cy="2098969"/>
            <a:chOff x="581044" y="4772335"/>
            <a:chExt cx="4614052" cy="1769046"/>
          </a:xfrm>
        </p:grpSpPr>
        <p:pic>
          <p:nvPicPr>
            <p:cNvPr id="35" name="图片 34">
              <a:extLst>
                <a:ext uri="{FF2B5EF4-FFF2-40B4-BE49-F238E27FC236}">
                  <a16:creationId xmlns:a16="http://schemas.microsoft.com/office/drawing/2014/main" id="{C3C99ED9-99B7-1366-1C52-AB43BFE3A9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rcRect b="68470"/>
            <a:stretch/>
          </p:blipFill>
          <p:spPr>
            <a:xfrm>
              <a:off x="581045" y="4772335"/>
              <a:ext cx="4614051" cy="810949"/>
            </a:xfrm>
            <a:prstGeom prst="rect">
              <a:avLst/>
            </a:prstGeom>
          </p:spPr>
        </p:pic>
        <p:pic>
          <p:nvPicPr>
            <p:cNvPr id="36" name="图片 35">
              <a:extLst>
                <a:ext uri="{FF2B5EF4-FFF2-40B4-BE49-F238E27FC236}">
                  <a16:creationId xmlns:a16="http://schemas.microsoft.com/office/drawing/2014/main" id="{82272131-2F33-7EA3-FEB1-ACADCC6530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rcRect t="43576" b="40313"/>
            <a:stretch/>
          </p:blipFill>
          <p:spPr>
            <a:xfrm>
              <a:off x="581044" y="5558139"/>
              <a:ext cx="4614051" cy="414373"/>
            </a:xfrm>
            <a:prstGeom prst="rect">
              <a:avLst/>
            </a:prstGeom>
          </p:spPr>
        </p:pic>
        <p:pic>
          <p:nvPicPr>
            <p:cNvPr id="37" name="图片 36">
              <a:extLst>
                <a:ext uri="{FF2B5EF4-FFF2-40B4-BE49-F238E27FC236}">
                  <a16:creationId xmlns:a16="http://schemas.microsoft.com/office/drawing/2014/main" id="{25E5039A-04DB-2480-B05C-56177CD2D8E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rcRect t="77883"/>
            <a:stretch/>
          </p:blipFill>
          <p:spPr>
            <a:xfrm>
              <a:off x="581044" y="5972512"/>
              <a:ext cx="4614051" cy="5688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124933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4">
            <a:extLst>
              <a:ext uri="{FF2B5EF4-FFF2-40B4-BE49-F238E27FC236}">
                <a16:creationId xmlns:a16="http://schemas.microsoft.com/office/drawing/2014/main" id="{0172BCB1-AC5A-2897-4AA1-987E5DD04721}"/>
              </a:ext>
            </a:extLst>
          </p:cNvPr>
          <p:cNvCxnSpPr/>
          <p:nvPr/>
        </p:nvCxnSpPr>
        <p:spPr>
          <a:xfrm>
            <a:off x="298383" y="707817"/>
            <a:ext cx="11636943" cy="1"/>
          </a:xfrm>
          <a:prstGeom prst="line">
            <a:avLst/>
          </a:prstGeom>
          <a:ln w="44450">
            <a:solidFill>
              <a:srgbClr val="2456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2">
            <a:extLst>
              <a:ext uri="{FF2B5EF4-FFF2-40B4-BE49-F238E27FC236}">
                <a16:creationId xmlns:a16="http://schemas.microsoft.com/office/drawing/2014/main" id="{2AD60704-E2ED-344C-D6DF-CF4D176FD1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8382" y="184598"/>
            <a:ext cx="1163694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rgbClr val="F9F9F9"/>
              </a:buClr>
              <a:buSzPct val="65000"/>
              <a:buFont typeface="Wingdings 2" panose="05020102010507070707" pitchFamily="18" charset="2"/>
              <a:buChar char=""/>
              <a:defRPr sz="28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80000"/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SzPct val="95000"/>
              <a:buFont typeface="Wingdings" panose="05000000000000000000" pitchFamily="2" charset="2"/>
              <a:buChar char=""/>
              <a:defRPr sz="22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100000"/>
              <a:buFont typeface="Wingdings 3" panose="05040102010807070707" pitchFamily="18" charset="2"/>
              <a:buChar char="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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anose="05020102010507070707" pitchFamily="18" charset="2"/>
              <a:buChar char="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anose="05020102010507070707" pitchFamily="18" charset="2"/>
              <a:buChar char="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anose="05020102010507070707" pitchFamily="18" charset="2"/>
              <a:buChar char="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anose="05020102010507070707" pitchFamily="18" charset="2"/>
              <a:buChar char="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9pPr>
          </a:lstStyle>
          <a:p>
            <a:pPr>
              <a:buNone/>
            </a:pPr>
            <a:r>
              <a:rPr lang="en" altLang="zh-CN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Self-boosting Framework for Automated Radiographic Report Generation</a:t>
            </a:r>
          </a:p>
        </p:txBody>
      </p:sp>
      <p:cxnSp>
        <p:nvCxnSpPr>
          <p:cNvPr id="6" name="直接连接符 3">
            <a:extLst>
              <a:ext uri="{FF2B5EF4-FFF2-40B4-BE49-F238E27FC236}">
                <a16:creationId xmlns:a16="http://schemas.microsoft.com/office/drawing/2014/main" id="{E862B276-B42B-6384-D280-A84BD3478B50}"/>
              </a:ext>
            </a:extLst>
          </p:cNvPr>
          <p:cNvCxnSpPr/>
          <p:nvPr/>
        </p:nvCxnSpPr>
        <p:spPr>
          <a:xfrm>
            <a:off x="298383" y="707817"/>
            <a:ext cx="11636943" cy="1"/>
          </a:xfrm>
          <a:prstGeom prst="line">
            <a:avLst/>
          </a:prstGeom>
          <a:ln w="44450">
            <a:solidFill>
              <a:srgbClr val="2456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>
            <a:extLst>
              <a:ext uri="{FF2B5EF4-FFF2-40B4-BE49-F238E27FC236}">
                <a16:creationId xmlns:a16="http://schemas.microsoft.com/office/drawing/2014/main" id="{5190861C-D4FC-2EED-A00B-80E422F014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8175" y="29534"/>
            <a:ext cx="577150" cy="594054"/>
          </a:xfrm>
          <a:prstGeom prst="rect">
            <a:avLst/>
          </a:prstGeom>
        </p:spPr>
      </p:pic>
      <p:sp>
        <p:nvSpPr>
          <p:cNvPr id="2" name="文本框 12">
            <a:extLst>
              <a:ext uri="{FF2B5EF4-FFF2-40B4-BE49-F238E27FC236}">
                <a16:creationId xmlns:a16="http://schemas.microsoft.com/office/drawing/2014/main" id="{7C8479FB-2190-7051-0661-1DE3BA41B14D}"/>
              </a:ext>
            </a:extLst>
          </p:cNvPr>
          <p:cNvSpPr txBox="1"/>
          <p:nvPr/>
        </p:nvSpPr>
        <p:spPr>
          <a:xfrm>
            <a:off x="277528" y="1000202"/>
            <a:ext cx="11636943" cy="96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Font typeface="Wingdings" pitchFamily="2" charset="2"/>
              <a:buChar char="p"/>
            </a:pP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实验和结果：</a:t>
            </a: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IU-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xray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数据集上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E4660F0-C4C5-5617-2122-EEAF3230B5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7616" y="2252914"/>
            <a:ext cx="8605643" cy="238267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35E9812-A70B-3B9D-CE09-858F7A0AE0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7617" y="4852253"/>
            <a:ext cx="8605643" cy="1374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9636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4">
            <a:extLst>
              <a:ext uri="{FF2B5EF4-FFF2-40B4-BE49-F238E27FC236}">
                <a16:creationId xmlns:a16="http://schemas.microsoft.com/office/drawing/2014/main" id="{0172BCB1-AC5A-2897-4AA1-987E5DD04721}"/>
              </a:ext>
            </a:extLst>
          </p:cNvPr>
          <p:cNvCxnSpPr/>
          <p:nvPr/>
        </p:nvCxnSpPr>
        <p:spPr>
          <a:xfrm>
            <a:off x="298383" y="707817"/>
            <a:ext cx="11636943" cy="1"/>
          </a:xfrm>
          <a:prstGeom prst="line">
            <a:avLst/>
          </a:prstGeom>
          <a:ln w="44450">
            <a:solidFill>
              <a:srgbClr val="2456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2">
            <a:extLst>
              <a:ext uri="{FF2B5EF4-FFF2-40B4-BE49-F238E27FC236}">
                <a16:creationId xmlns:a16="http://schemas.microsoft.com/office/drawing/2014/main" id="{2AD60704-E2ED-344C-D6DF-CF4D176FD1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8383" y="184598"/>
            <a:ext cx="192713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F9F9F9"/>
              </a:buClr>
              <a:buSzPct val="65000"/>
              <a:buFont typeface="Wingdings 2" panose="05020102010507070707" pitchFamily="18" charset="2"/>
              <a:buChar char=""/>
              <a:defRPr sz="28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80000"/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SzPct val="95000"/>
              <a:buFont typeface="Wingdings" panose="05000000000000000000" pitchFamily="2" charset="2"/>
              <a:buChar char=""/>
              <a:defRPr sz="22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100000"/>
              <a:buFont typeface="Wingdings 3" panose="05040102010807070707" pitchFamily="18" charset="2"/>
              <a:buChar char="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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anose="05020102010507070707" pitchFamily="18" charset="2"/>
              <a:buChar char="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anose="05020102010507070707" pitchFamily="18" charset="2"/>
              <a:buChar char="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anose="05020102010507070707" pitchFamily="18" charset="2"/>
              <a:buChar char="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anose="05020102010507070707" pitchFamily="18" charset="2"/>
              <a:buChar char="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9pPr>
          </a:lstStyle>
          <a:p>
            <a:pPr>
              <a:buNone/>
            </a:pPr>
            <a:r>
              <a:rPr lang="zh-CN" altLang="en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论文</a:t>
            </a: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解读</a:t>
            </a:r>
            <a:r>
              <a:rPr lang="en-US" altLang="zh-CN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2:</a:t>
            </a:r>
            <a:endParaRPr lang="en" altLang="zh-CN" b="1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" name="直接连接符 3">
            <a:extLst>
              <a:ext uri="{FF2B5EF4-FFF2-40B4-BE49-F238E27FC236}">
                <a16:creationId xmlns:a16="http://schemas.microsoft.com/office/drawing/2014/main" id="{E862B276-B42B-6384-D280-A84BD3478B50}"/>
              </a:ext>
            </a:extLst>
          </p:cNvPr>
          <p:cNvCxnSpPr/>
          <p:nvPr/>
        </p:nvCxnSpPr>
        <p:spPr>
          <a:xfrm>
            <a:off x="298383" y="707817"/>
            <a:ext cx="11636943" cy="1"/>
          </a:xfrm>
          <a:prstGeom prst="line">
            <a:avLst/>
          </a:prstGeom>
          <a:ln w="44450">
            <a:solidFill>
              <a:srgbClr val="2456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235B3D29-BE95-7175-22EE-117B34EADE66}"/>
              </a:ext>
            </a:extLst>
          </p:cNvPr>
          <p:cNvSpPr txBox="1"/>
          <p:nvPr/>
        </p:nvSpPr>
        <p:spPr>
          <a:xfrm>
            <a:off x="2321390" y="215375"/>
            <a:ext cx="806481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基于</a:t>
            </a: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跨模态</a:t>
            </a:r>
            <a:r>
              <a:rPr lang="en-US" altLang="zh-CN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memory</a:t>
            </a: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网络的医疗报告生成</a:t>
            </a:r>
            <a:endParaRPr lang="zh-CN" altLang="en-US" sz="2400" dirty="0">
              <a:solidFill>
                <a:srgbClr val="C00000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190861C-D4FC-2EED-A00B-80E422F014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8175" y="29534"/>
            <a:ext cx="577150" cy="59405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80B63D1-FCA5-6D38-22D3-09F5650465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2192" y="1088924"/>
            <a:ext cx="9047615" cy="252801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2F87B3F4-B028-D479-D28C-1336822D575C}"/>
              </a:ext>
            </a:extLst>
          </p:cNvPr>
          <p:cNvSpPr txBox="1"/>
          <p:nvPr/>
        </p:nvSpPr>
        <p:spPr>
          <a:xfrm>
            <a:off x="714330" y="4118765"/>
            <a:ext cx="10805046" cy="22071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p"/>
            </a:pP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动机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以前的研究主要遵循编码器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解码器框架并专注于文本生成方面，未</a:t>
            </a:r>
            <a:r>
              <a:rPr lang="zh-CN" altLang="en-US" sz="2000" dirty="0">
                <a:effectLst/>
                <a:latin typeface="Courier New" panose="02070309020205020404" pitchFamily="49" charset="0"/>
              </a:rPr>
              <a:t>考虑跨模态映射重要性</a:t>
            </a:r>
            <a:r>
              <a:rPr lang="en-US" altLang="zh-CN" sz="2000" dirty="0">
                <a:latin typeface="Courier New" panose="02070309020205020404" pitchFamily="49" charset="0"/>
                <a:sym typeface="Wingdings" pitchFamily="2" charset="2"/>
              </a:rPr>
              <a:t>➾</a:t>
            </a:r>
            <a:r>
              <a:rPr lang="zh-CN" altLang="en-US" sz="2000" dirty="0">
                <a:latin typeface="Courier New" panose="02070309020205020404" pitchFamily="49" charset="0"/>
                <a:sym typeface="Wingdings" pitchFamily="2" charset="2"/>
              </a:rPr>
              <a:t> </a:t>
            </a:r>
            <a:r>
              <a:rPr lang="zh-CN" altLang="en-US" sz="2000" dirty="0">
                <a:effectLst/>
                <a:latin typeface="Courier New" panose="02070309020205020404" pitchFamily="49" charset="0"/>
              </a:rPr>
              <a:t>限制于使用与图像</a:t>
            </a:r>
            <a:r>
              <a:rPr lang="en-US" altLang="zh-CN" sz="2000" dirty="0">
                <a:effectLst/>
                <a:latin typeface="Courier New" panose="02070309020205020404" pitchFamily="49" charset="0"/>
              </a:rPr>
              <a:t>-</a:t>
            </a:r>
            <a:r>
              <a:rPr lang="zh-CN" altLang="en-US" sz="2000" dirty="0">
                <a:effectLst/>
                <a:latin typeface="Courier New" panose="02070309020205020404" pitchFamily="49" charset="0"/>
              </a:rPr>
              <a:t>对应文本标注的有监督学习，</a:t>
            </a:r>
            <a:r>
              <a:rPr lang="zh-CN" altLang="en-US" sz="2000" dirty="0">
                <a:latin typeface="Courier New" panose="02070309020205020404" pitchFamily="49" charset="0"/>
                <a:sym typeface="Wingdings" pitchFamily="2" charset="2"/>
              </a:rPr>
              <a:t>仍然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无法完全利用放射学图像和报告的信息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r>
              <a:rPr lang="en-US" altLang="zh-CN" sz="2000" dirty="0">
                <a:latin typeface="Courier New" panose="02070309020205020404" pitchFamily="49" charset="0"/>
                <a:sym typeface="Wingdings" pitchFamily="2" charset="2"/>
              </a:rPr>
              <a:t>➾</a:t>
            </a:r>
            <a:r>
              <a:rPr lang="zh-CN" altLang="en-US" sz="2000" dirty="0">
                <a:latin typeface="Courier New" panose="02070309020205020404" pitchFamily="49" charset="0"/>
                <a:sym typeface="Wingdings" pitchFamily="2" charset="2"/>
              </a:rPr>
              <a:t> </a:t>
            </a:r>
            <a:r>
              <a:rPr lang="zh-CN" altLang="en-US" sz="2000" dirty="0">
                <a:effectLst/>
                <a:latin typeface="Courier New" panose="02070309020205020404" pitchFamily="49" charset="0"/>
              </a:rPr>
              <a:t>缺乏良好的模型设计来学习</a:t>
            </a:r>
            <a:r>
              <a:rPr lang="zh-CN" altLang="en-US" sz="2000" b="1" dirty="0">
                <a:effectLst/>
                <a:latin typeface="Courier New" panose="02070309020205020404" pitchFamily="49" charset="0"/>
              </a:rPr>
              <a:t>对应关系</a:t>
            </a:r>
            <a:endParaRPr lang="en-US" altLang="zh-CN" sz="2000" b="1" dirty="0">
              <a:latin typeface="Courier New" panose="02070309020205020404" pitchFamily="49" charset="0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1595645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4">
            <a:extLst>
              <a:ext uri="{FF2B5EF4-FFF2-40B4-BE49-F238E27FC236}">
                <a16:creationId xmlns:a16="http://schemas.microsoft.com/office/drawing/2014/main" id="{0172BCB1-AC5A-2897-4AA1-987E5DD04721}"/>
              </a:ext>
            </a:extLst>
          </p:cNvPr>
          <p:cNvCxnSpPr/>
          <p:nvPr/>
        </p:nvCxnSpPr>
        <p:spPr>
          <a:xfrm>
            <a:off x="298383" y="707817"/>
            <a:ext cx="11636943" cy="1"/>
          </a:xfrm>
          <a:prstGeom prst="line">
            <a:avLst/>
          </a:prstGeom>
          <a:ln w="44450">
            <a:solidFill>
              <a:srgbClr val="2456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2">
            <a:extLst>
              <a:ext uri="{FF2B5EF4-FFF2-40B4-BE49-F238E27FC236}">
                <a16:creationId xmlns:a16="http://schemas.microsoft.com/office/drawing/2014/main" id="{2AD60704-E2ED-344C-D6DF-CF4D176FD1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6675" y="161923"/>
            <a:ext cx="1105979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rgbClr val="F9F9F9"/>
              </a:buClr>
              <a:buSzPct val="65000"/>
              <a:buFont typeface="Wingdings 2" panose="05020102010507070707" pitchFamily="18" charset="2"/>
              <a:buChar char=""/>
              <a:defRPr sz="28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80000"/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SzPct val="95000"/>
              <a:buFont typeface="Wingdings" panose="05000000000000000000" pitchFamily="2" charset="2"/>
              <a:buChar char=""/>
              <a:defRPr sz="22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100000"/>
              <a:buFont typeface="Wingdings 3" panose="05040102010807070707" pitchFamily="18" charset="2"/>
              <a:buChar char="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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anose="05020102010507070707" pitchFamily="18" charset="2"/>
              <a:buChar char="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anose="05020102010507070707" pitchFamily="18" charset="2"/>
              <a:buChar char="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anose="05020102010507070707" pitchFamily="18" charset="2"/>
              <a:buChar char="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anose="05020102010507070707" pitchFamily="18" charset="2"/>
              <a:buChar char="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9pPr>
          </a:lstStyle>
          <a:p>
            <a:pPr>
              <a:buNone/>
            </a:pPr>
            <a:r>
              <a:rPr lang="en" altLang="zh-CN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Cross-modal Memory Networks for Radiology Report Generation</a:t>
            </a:r>
          </a:p>
        </p:txBody>
      </p:sp>
      <p:cxnSp>
        <p:nvCxnSpPr>
          <p:cNvPr id="6" name="直接连接符 3">
            <a:extLst>
              <a:ext uri="{FF2B5EF4-FFF2-40B4-BE49-F238E27FC236}">
                <a16:creationId xmlns:a16="http://schemas.microsoft.com/office/drawing/2014/main" id="{E862B276-B42B-6384-D280-A84BD3478B50}"/>
              </a:ext>
            </a:extLst>
          </p:cNvPr>
          <p:cNvCxnSpPr/>
          <p:nvPr/>
        </p:nvCxnSpPr>
        <p:spPr>
          <a:xfrm>
            <a:off x="298383" y="707817"/>
            <a:ext cx="11636943" cy="1"/>
          </a:xfrm>
          <a:prstGeom prst="line">
            <a:avLst/>
          </a:prstGeom>
          <a:ln w="44450">
            <a:solidFill>
              <a:srgbClr val="2456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>
            <a:extLst>
              <a:ext uri="{FF2B5EF4-FFF2-40B4-BE49-F238E27FC236}">
                <a16:creationId xmlns:a16="http://schemas.microsoft.com/office/drawing/2014/main" id="{5190861C-D4FC-2EED-A00B-80E422F014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8175" y="29534"/>
            <a:ext cx="577150" cy="594054"/>
          </a:xfrm>
          <a:prstGeom prst="rect">
            <a:avLst/>
          </a:prstGeom>
        </p:spPr>
      </p:pic>
      <p:sp>
        <p:nvSpPr>
          <p:cNvPr id="2" name="文本框 6">
            <a:extLst>
              <a:ext uri="{FF2B5EF4-FFF2-40B4-BE49-F238E27FC236}">
                <a16:creationId xmlns:a16="http://schemas.microsoft.com/office/drawing/2014/main" id="{FBC4851F-B57B-C960-8909-FD690EBFE9EF}"/>
              </a:ext>
            </a:extLst>
          </p:cNvPr>
          <p:cNvSpPr txBox="1"/>
          <p:nvPr/>
        </p:nvSpPr>
        <p:spPr>
          <a:xfrm>
            <a:off x="468529" y="707817"/>
            <a:ext cx="11296648" cy="5052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Font typeface="Wingdings" pitchFamily="2" charset="2"/>
              <a:buChar char="p"/>
            </a:pP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一种基于跨模态共享存储器增强的放射学报告生成框架</a:t>
            </a: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5A06EAD-F8EF-F258-577A-94E0798D7FC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208" t="-3036" r="250" b="-271"/>
          <a:stretch/>
        </p:blipFill>
        <p:spPr>
          <a:xfrm>
            <a:off x="1682753" y="1243064"/>
            <a:ext cx="8207636" cy="410365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0" name="文本框 8">
            <a:extLst>
              <a:ext uri="{FF2B5EF4-FFF2-40B4-BE49-F238E27FC236}">
                <a16:creationId xmlns:a16="http://schemas.microsoft.com/office/drawing/2014/main" id="{DB3B4238-CCD6-A8A9-85C8-C0075B59F70E}"/>
              </a:ext>
            </a:extLst>
          </p:cNvPr>
          <p:cNvSpPr txBox="1"/>
          <p:nvPr/>
        </p:nvSpPr>
        <p:spPr>
          <a:xfrm>
            <a:off x="1682753" y="5346719"/>
            <a:ext cx="5767358" cy="142859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Font typeface="系统字体常规体"/>
              <a:buChar char="-"/>
            </a:pPr>
            <a:r>
              <a:rPr lang="en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visual extractor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系统字体常规体"/>
              <a:buChar char="-"/>
            </a:pPr>
            <a:r>
              <a:rPr lang="en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cross-modal memory network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CMN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系统字体常规体"/>
              <a:buChar char="-"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存储器增强的</a:t>
            </a:r>
            <a:r>
              <a:rPr lang="en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encoder-decoder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C6E19812-6476-02DC-98CE-5DB97EB41F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47907" y="5481295"/>
            <a:ext cx="3197991" cy="394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3182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4">
            <a:extLst>
              <a:ext uri="{FF2B5EF4-FFF2-40B4-BE49-F238E27FC236}">
                <a16:creationId xmlns:a16="http://schemas.microsoft.com/office/drawing/2014/main" id="{0172BCB1-AC5A-2897-4AA1-987E5DD04721}"/>
              </a:ext>
            </a:extLst>
          </p:cNvPr>
          <p:cNvCxnSpPr/>
          <p:nvPr/>
        </p:nvCxnSpPr>
        <p:spPr>
          <a:xfrm>
            <a:off x="298383" y="707817"/>
            <a:ext cx="11636943" cy="1"/>
          </a:xfrm>
          <a:prstGeom prst="line">
            <a:avLst/>
          </a:prstGeom>
          <a:ln w="44450">
            <a:solidFill>
              <a:srgbClr val="2456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2">
            <a:extLst>
              <a:ext uri="{FF2B5EF4-FFF2-40B4-BE49-F238E27FC236}">
                <a16:creationId xmlns:a16="http://schemas.microsoft.com/office/drawing/2014/main" id="{2AD60704-E2ED-344C-D6DF-CF4D176FD1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6675" y="161923"/>
            <a:ext cx="1105979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rgbClr val="F9F9F9"/>
              </a:buClr>
              <a:buSzPct val="65000"/>
              <a:buFont typeface="Wingdings 2" panose="05020102010507070707" pitchFamily="18" charset="2"/>
              <a:buChar char=""/>
              <a:defRPr sz="28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80000"/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SzPct val="95000"/>
              <a:buFont typeface="Wingdings" panose="05000000000000000000" pitchFamily="2" charset="2"/>
              <a:buChar char=""/>
              <a:defRPr sz="22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100000"/>
              <a:buFont typeface="Wingdings 3" panose="05040102010807070707" pitchFamily="18" charset="2"/>
              <a:buChar char="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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anose="05020102010507070707" pitchFamily="18" charset="2"/>
              <a:buChar char="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anose="05020102010507070707" pitchFamily="18" charset="2"/>
              <a:buChar char="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anose="05020102010507070707" pitchFamily="18" charset="2"/>
              <a:buChar char="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anose="05020102010507070707" pitchFamily="18" charset="2"/>
              <a:buChar char="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9pPr>
          </a:lstStyle>
          <a:p>
            <a:pPr>
              <a:buNone/>
            </a:pPr>
            <a:r>
              <a:rPr lang="en" altLang="zh-CN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Cross-modal Memory Networks for Radiology Report Generation</a:t>
            </a:r>
          </a:p>
        </p:txBody>
      </p:sp>
      <p:cxnSp>
        <p:nvCxnSpPr>
          <p:cNvPr id="6" name="直接连接符 3">
            <a:extLst>
              <a:ext uri="{FF2B5EF4-FFF2-40B4-BE49-F238E27FC236}">
                <a16:creationId xmlns:a16="http://schemas.microsoft.com/office/drawing/2014/main" id="{E862B276-B42B-6384-D280-A84BD3478B50}"/>
              </a:ext>
            </a:extLst>
          </p:cNvPr>
          <p:cNvCxnSpPr/>
          <p:nvPr/>
        </p:nvCxnSpPr>
        <p:spPr>
          <a:xfrm>
            <a:off x="298383" y="707817"/>
            <a:ext cx="11636943" cy="1"/>
          </a:xfrm>
          <a:prstGeom prst="line">
            <a:avLst/>
          </a:prstGeom>
          <a:ln w="44450">
            <a:solidFill>
              <a:srgbClr val="2456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>
            <a:extLst>
              <a:ext uri="{FF2B5EF4-FFF2-40B4-BE49-F238E27FC236}">
                <a16:creationId xmlns:a16="http://schemas.microsoft.com/office/drawing/2014/main" id="{5190861C-D4FC-2EED-A00B-80E422F014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8175" y="29534"/>
            <a:ext cx="577150" cy="594054"/>
          </a:xfrm>
          <a:prstGeom prst="rect">
            <a:avLst/>
          </a:prstGeom>
        </p:spPr>
      </p:pic>
      <p:sp>
        <p:nvSpPr>
          <p:cNvPr id="2" name="文本框 6">
            <a:extLst>
              <a:ext uri="{FF2B5EF4-FFF2-40B4-BE49-F238E27FC236}">
                <a16:creationId xmlns:a16="http://schemas.microsoft.com/office/drawing/2014/main" id="{FBC4851F-B57B-C960-8909-FD690EBFE9EF}"/>
              </a:ext>
            </a:extLst>
          </p:cNvPr>
          <p:cNvSpPr txBox="1"/>
          <p:nvPr/>
        </p:nvSpPr>
        <p:spPr>
          <a:xfrm>
            <a:off x="468529" y="707817"/>
            <a:ext cx="11296648" cy="5052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Font typeface="Wingdings" pitchFamily="2" charset="2"/>
              <a:buChar char="p"/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cross-modal memory network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5A06EAD-F8EF-F258-577A-94E0798D7FC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208" t="-3036" r="250" b="12449"/>
          <a:stretch/>
        </p:blipFill>
        <p:spPr>
          <a:xfrm>
            <a:off x="1017215" y="1318016"/>
            <a:ext cx="7536832" cy="330429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AFA92EB4-2A53-4D07-7BDB-FC38F3C21898}"/>
              </a:ext>
            </a:extLst>
          </p:cNvPr>
          <p:cNvSpPr/>
          <p:nvPr/>
        </p:nvSpPr>
        <p:spPr>
          <a:xfrm>
            <a:off x="1017215" y="3608945"/>
            <a:ext cx="5125552" cy="997150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8A7B923-1E66-9A90-AF48-8CA73A57D9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65332" y="1761480"/>
            <a:ext cx="2269993" cy="353523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96CD93B-CED3-A714-0106-5BB2F11B3E8A}"/>
              </a:ext>
            </a:extLst>
          </p:cNvPr>
          <p:cNvSpPr txBox="1"/>
          <p:nvPr/>
        </p:nvSpPr>
        <p:spPr>
          <a:xfrm>
            <a:off x="8739900" y="1390997"/>
            <a:ext cx="22699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" dirty="0">
                <a:latin typeface="Times New Roman" panose="02020603050405020304" pitchFamily="18" charset="0"/>
                <a:cs typeface="Times New Roman" panose="02020603050405020304" pitchFamily="18" charset="0"/>
              </a:rPr>
              <a:t>图像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序列</a:t>
            </a:r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4AE956FB-9B81-F55F-2C22-34900FC5CDC3}"/>
              </a:ext>
            </a:extLst>
          </p:cNvPr>
          <p:cNvSpPr txBox="1"/>
          <p:nvPr/>
        </p:nvSpPr>
        <p:spPr>
          <a:xfrm>
            <a:off x="8739900" y="2266746"/>
            <a:ext cx="22699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文本序列</a:t>
            </a:r>
            <a:endParaRPr lang="zh-CN" altLang="en-US" dirty="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7550A41A-CDB0-4A82-8428-3CC7660A700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9450" t="-12330" b="-1"/>
          <a:stretch/>
        </p:blipFill>
        <p:spPr>
          <a:xfrm>
            <a:off x="9665332" y="2592524"/>
            <a:ext cx="2269993" cy="382420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F2BDDC16-A4E9-AA69-29BA-BF704EEFF3E4}"/>
              </a:ext>
            </a:extLst>
          </p:cNvPr>
          <p:cNvSpPr txBox="1"/>
          <p:nvPr/>
        </p:nvSpPr>
        <p:spPr>
          <a:xfrm>
            <a:off x="8739900" y="3026465"/>
            <a:ext cx="22699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视觉响应</a:t>
            </a:r>
            <a:endParaRPr lang="zh-CN" altLang="en-US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4566A0F-FBEA-AAD1-9B3F-3108BDFDBB99}"/>
              </a:ext>
            </a:extLst>
          </p:cNvPr>
          <p:cNvSpPr txBox="1"/>
          <p:nvPr/>
        </p:nvSpPr>
        <p:spPr>
          <a:xfrm>
            <a:off x="8739900" y="3902214"/>
            <a:ext cx="22699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文本响应</a:t>
            </a:r>
            <a:endParaRPr lang="zh-CN" altLang="en-US" dirty="0"/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CDB1AC63-05F5-FDC4-43E8-FA13C54F70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65293" y="3354115"/>
            <a:ext cx="1999884" cy="346919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23D3645E-73C8-0594-4265-18CCF4EA18D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65293" y="4271546"/>
            <a:ext cx="2074396" cy="329577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ADECAE4C-FAB6-A9A8-F2A9-64A10452C0B7}"/>
              </a:ext>
            </a:extLst>
          </p:cNvPr>
          <p:cNvSpPr txBox="1"/>
          <p:nvPr/>
        </p:nvSpPr>
        <p:spPr>
          <a:xfrm>
            <a:off x="884420" y="4856813"/>
            <a:ext cx="798975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Memory</a:t>
            </a:r>
            <a:r>
              <a:rPr kumimoji="1"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共享矩阵 </a:t>
            </a:r>
            <a:r>
              <a:rPr kumimoji="1"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</a:p>
          <a:p>
            <a:endParaRPr kumimoji="1"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Memory</a:t>
            </a:r>
            <a:r>
              <a:rPr kumimoji="1"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查询操作  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根据距离找出若干个</a:t>
            </a:r>
            <a:r>
              <a:rPr kumimoji="1"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相近的</a:t>
            </a:r>
            <a:r>
              <a:rPr kumimoji="1"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memory</a:t>
            </a:r>
            <a:r>
              <a:rPr kumimoji="1"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向量</a:t>
            </a:r>
            <a:endParaRPr kumimoji="1"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kumimoji="1"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Memory</a:t>
            </a:r>
            <a:r>
              <a:rPr kumimoji="1"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响应操作  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根据距离权重输出</a:t>
            </a:r>
            <a:r>
              <a:rPr kumimoji="1"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加权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的存储器响应</a:t>
            </a: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2731949B-41C2-FF3B-2F81-A9BF2220FFD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30129" y="4891996"/>
            <a:ext cx="2956442" cy="298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7016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组合 34">
            <a:extLst>
              <a:ext uri="{FF2B5EF4-FFF2-40B4-BE49-F238E27FC236}">
                <a16:creationId xmlns:a16="http://schemas.microsoft.com/office/drawing/2014/main" id="{A54775D2-433B-8E14-E811-1FF766BB76E6}"/>
              </a:ext>
            </a:extLst>
          </p:cNvPr>
          <p:cNvGrpSpPr/>
          <p:nvPr/>
        </p:nvGrpSpPr>
        <p:grpSpPr>
          <a:xfrm>
            <a:off x="3162925" y="6115882"/>
            <a:ext cx="5541937" cy="742118"/>
            <a:chOff x="1403613" y="4590254"/>
            <a:chExt cx="9039710" cy="1480433"/>
          </a:xfrm>
        </p:grpSpPr>
        <p:pic>
          <p:nvPicPr>
            <p:cNvPr id="33" name="图片 32">
              <a:extLst>
                <a:ext uri="{FF2B5EF4-FFF2-40B4-BE49-F238E27FC236}">
                  <a16:creationId xmlns:a16="http://schemas.microsoft.com/office/drawing/2014/main" id="{4CC11FFE-2CE0-B5B6-C6C6-0DD61A5FF7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52083"/>
            <a:stretch/>
          </p:blipFill>
          <p:spPr>
            <a:xfrm>
              <a:off x="1403613" y="4590254"/>
              <a:ext cx="4519855" cy="1387769"/>
            </a:xfrm>
            <a:prstGeom prst="rect">
              <a:avLst/>
            </a:prstGeom>
          </p:spPr>
        </p:pic>
        <p:pic>
          <p:nvPicPr>
            <p:cNvPr id="34" name="图片 33">
              <a:extLst>
                <a:ext uri="{FF2B5EF4-FFF2-40B4-BE49-F238E27FC236}">
                  <a16:creationId xmlns:a16="http://schemas.microsoft.com/office/drawing/2014/main" id="{DE9F6C04-3A03-FC4D-4B68-C39DD4C899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49991"/>
            <a:stretch/>
          </p:blipFill>
          <p:spPr>
            <a:xfrm>
              <a:off x="5923468" y="4622312"/>
              <a:ext cx="4519855" cy="1448375"/>
            </a:xfrm>
            <a:prstGeom prst="rect">
              <a:avLst/>
            </a:prstGeom>
          </p:spPr>
        </p:pic>
      </p:grpSp>
      <p:cxnSp>
        <p:nvCxnSpPr>
          <p:cNvPr id="4" name="直接连接符 4">
            <a:extLst>
              <a:ext uri="{FF2B5EF4-FFF2-40B4-BE49-F238E27FC236}">
                <a16:creationId xmlns:a16="http://schemas.microsoft.com/office/drawing/2014/main" id="{0172BCB1-AC5A-2897-4AA1-987E5DD04721}"/>
              </a:ext>
            </a:extLst>
          </p:cNvPr>
          <p:cNvCxnSpPr/>
          <p:nvPr/>
        </p:nvCxnSpPr>
        <p:spPr>
          <a:xfrm>
            <a:off x="298383" y="707817"/>
            <a:ext cx="11636943" cy="1"/>
          </a:xfrm>
          <a:prstGeom prst="line">
            <a:avLst/>
          </a:prstGeom>
          <a:ln w="44450">
            <a:solidFill>
              <a:srgbClr val="2456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2">
            <a:extLst>
              <a:ext uri="{FF2B5EF4-FFF2-40B4-BE49-F238E27FC236}">
                <a16:creationId xmlns:a16="http://schemas.microsoft.com/office/drawing/2014/main" id="{2AD60704-E2ED-344C-D6DF-CF4D176FD1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6675" y="161923"/>
            <a:ext cx="1105979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rgbClr val="F9F9F9"/>
              </a:buClr>
              <a:buSzPct val="65000"/>
              <a:buFont typeface="Wingdings 2" panose="05020102010507070707" pitchFamily="18" charset="2"/>
              <a:buChar char=""/>
              <a:defRPr sz="28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80000"/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SzPct val="95000"/>
              <a:buFont typeface="Wingdings" panose="05000000000000000000" pitchFamily="2" charset="2"/>
              <a:buChar char=""/>
              <a:defRPr sz="22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100000"/>
              <a:buFont typeface="Wingdings 3" panose="05040102010807070707" pitchFamily="18" charset="2"/>
              <a:buChar char="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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anose="05020102010507070707" pitchFamily="18" charset="2"/>
              <a:buChar char="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anose="05020102010507070707" pitchFamily="18" charset="2"/>
              <a:buChar char="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anose="05020102010507070707" pitchFamily="18" charset="2"/>
              <a:buChar char="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anose="05020102010507070707" pitchFamily="18" charset="2"/>
              <a:buChar char="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9pPr>
          </a:lstStyle>
          <a:p>
            <a:pPr>
              <a:buNone/>
            </a:pPr>
            <a:r>
              <a:rPr lang="en" altLang="zh-CN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Cross-modal Memory Networks for Radiology Report Generation</a:t>
            </a:r>
          </a:p>
        </p:txBody>
      </p:sp>
      <p:cxnSp>
        <p:nvCxnSpPr>
          <p:cNvPr id="6" name="直接连接符 3">
            <a:extLst>
              <a:ext uri="{FF2B5EF4-FFF2-40B4-BE49-F238E27FC236}">
                <a16:creationId xmlns:a16="http://schemas.microsoft.com/office/drawing/2014/main" id="{E862B276-B42B-6384-D280-A84BD3478B50}"/>
              </a:ext>
            </a:extLst>
          </p:cNvPr>
          <p:cNvCxnSpPr/>
          <p:nvPr/>
        </p:nvCxnSpPr>
        <p:spPr>
          <a:xfrm>
            <a:off x="298383" y="707817"/>
            <a:ext cx="11636943" cy="1"/>
          </a:xfrm>
          <a:prstGeom prst="line">
            <a:avLst/>
          </a:prstGeom>
          <a:ln w="44450">
            <a:solidFill>
              <a:srgbClr val="2456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>
            <a:extLst>
              <a:ext uri="{FF2B5EF4-FFF2-40B4-BE49-F238E27FC236}">
                <a16:creationId xmlns:a16="http://schemas.microsoft.com/office/drawing/2014/main" id="{5190861C-D4FC-2EED-A00B-80E422F014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58175" y="29534"/>
            <a:ext cx="577150" cy="594054"/>
          </a:xfrm>
          <a:prstGeom prst="rect">
            <a:avLst/>
          </a:prstGeom>
        </p:spPr>
      </p:pic>
      <p:sp>
        <p:nvSpPr>
          <p:cNvPr id="2" name="文本框 6">
            <a:extLst>
              <a:ext uri="{FF2B5EF4-FFF2-40B4-BE49-F238E27FC236}">
                <a16:creationId xmlns:a16="http://schemas.microsoft.com/office/drawing/2014/main" id="{FBC4851F-B57B-C960-8909-FD690EBFE9EF}"/>
              </a:ext>
            </a:extLst>
          </p:cNvPr>
          <p:cNvSpPr txBox="1"/>
          <p:nvPr/>
        </p:nvSpPr>
        <p:spPr>
          <a:xfrm>
            <a:off x="468529" y="707817"/>
            <a:ext cx="11296648" cy="5052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Font typeface="Wingdings" pitchFamily="2" charset="2"/>
              <a:buChar char="p"/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cross-modal memory network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5A06EAD-F8EF-F258-577A-94E0798D7FC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208" t="-3036" r="250" b="12449"/>
          <a:stretch/>
        </p:blipFill>
        <p:spPr>
          <a:xfrm>
            <a:off x="1017215" y="1318016"/>
            <a:ext cx="7536832" cy="330429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AFA92EB4-2A53-4D07-7BDB-FC38F3C21898}"/>
              </a:ext>
            </a:extLst>
          </p:cNvPr>
          <p:cNvSpPr/>
          <p:nvPr/>
        </p:nvSpPr>
        <p:spPr>
          <a:xfrm>
            <a:off x="1017215" y="3608945"/>
            <a:ext cx="5125552" cy="997150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8A7B923-1E66-9A90-AF48-8CA73A57D9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65332" y="1761480"/>
            <a:ext cx="2269993" cy="353523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96CD93B-CED3-A714-0106-5BB2F11B3E8A}"/>
              </a:ext>
            </a:extLst>
          </p:cNvPr>
          <p:cNvSpPr txBox="1"/>
          <p:nvPr/>
        </p:nvSpPr>
        <p:spPr>
          <a:xfrm>
            <a:off x="8739900" y="1390997"/>
            <a:ext cx="22699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" dirty="0">
                <a:latin typeface="Times New Roman" panose="02020603050405020304" pitchFamily="18" charset="0"/>
                <a:cs typeface="Times New Roman" panose="02020603050405020304" pitchFamily="18" charset="0"/>
              </a:rPr>
              <a:t>图像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序列</a:t>
            </a:r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4AE956FB-9B81-F55F-2C22-34900FC5CDC3}"/>
              </a:ext>
            </a:extLst>
          </p:cNvPr>
          <p:cNvSpPr txBox="1"/>
          <p:nvPr/>
        </p:nvSpPr>
        <p:spPr>
          <a:xfrm>
            <a:off x="8739900" y="2266746"/>
            <a:ext cx="22699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文本序列</a:t>
            </a:r>
            <a:endParaRPr lang="zh-CN" altLang="en-US" dirty="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7550A41A-CDB0-4A82-8428-3CC7660A700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9450" t="-12330" b="-1"/>
          <a:stretch/>
        </p:blipFill>
        <p:spPr>
          <a:xfrm>
            <a:off x="9665332" y="2592524"/>
            <a:ext cx="2269993" cy="382420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F2BDDC16-A4E9-AA69-29BA-BF704EEFF3E4}"/>
              </a:ext>
            </a:extLst>
          </p:cNvPr>
          <p:cNvSpPr txBox="1"/>
          <p:nvPr/>
        </p:nvSpPr>
        <p:spPr>
          <a:xfrm>
            <a:off x="8739900" y="3026465"/>
            <a:ext cx="22699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视觉响应</a:t>
            </a:r>
            <a:endParaRPr lang="zh-CN" altLang="en-US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4566A0F-FBEA-AAD1-9B3F-3108BDFDBB99}"/>
              </a:ext>
            </a:extLst>
          </p:cNvPr>
          <p:cNvSpPr txBox="1"/>
          <p:nvPr/>
        </p:nvSpPr>
        <p:spPr>
          <a:xfrm>
            <a:off x="8739900" y="3902214"/>
            <a:ext cx="22699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文本响应</a:t>
            </a:r>
            <a:endParaRPr lang="zh-CN" altLang="en-US" dirty="0"/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CDB1AC63-05F5-FDC4-43E8-FA13C54F70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65293" y="3354115"/>
            <a:ext cx="1999884" cy="346919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23D3645E-73C8-0594-4265-18CCF4EA18D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65293" y="4271546"/>
            <a:ext cx="2074396" cy="329577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ADECAE4C-FAB6-A9A8-F2A9-64A10452C0B7}"/>
              </a:ext>
            </a:extLst>
          </p:cNvPr>
          <p:cNvSpPr txBox="1"/>
          <p:nvPr/>
        </p:nvSpPr>
        <p:spPr>
          <a:xfrm>
            <a:off x="884420" y="4677194"/>
            <a:ext cx="227850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Memory</a:t>
            </a:r>
            <a:r>
              <a:rPr kumimoji="1"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查询：</a:t>
            </a:r>
            <a:endParaRPr kumimoji="1"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buAutoNum type="arabicPeriod"/>
            </a:pPr>
            <a:r>
              <a:rPr kumimoji="1"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线性变换</a:t>
            </a:r>
            <a:endParaRPr kumimoji="1"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buAutoNum type="arabicPeriod"/>
            </a:pPr>
            <a:endParaRPr kumimoji="1"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buAutoNum type="arabicPeriod"/>
            </a:pPr>
            <a:r>
              <a:rPr kumimoji="1"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相关距离</a:t>
            </a:r>
            <a:endParaRPr kumimoji="1"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buAutoNum type="arabicPeriod"/>
            </a:pPr>
            <a:endParaRPr kumimoji="1"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buAutoNum type="arabicPeriod"/>
            </a:pPr>
            <a:endParaRPr kumimoji="1"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buAutoNum type="arabicPeriod"/>
            </a:pPr>
            <a:r>
              <a:rPr kumimoji="1"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重要性权重</a:t>
            </a:r>
          </a:p>
        </p:txBody>
      </p: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3EF2A57D-C93A-B6AD-8DB4-82379E5221ED}"/>
              </a:ext>
            </a:extLst>
          </p:cNvPr>
          <p:cNvGrpSpPr/>
          <p:nvPr/>
        </p:nvGrpSpPr>
        <p:grpSpPr>
          <a:xfrm>
            <a:off x="2918501" y="4930989"/>
            <a:ext cx="5138334" cy="393019"/>
            <a:chOff x="2828560" y="4842619"/>
            <a:chExt cx="5138334" cy="393019"/>
          </a:xfrm>
        </p:grpSpPr>
        <p:pic>
          <p:nvPicPr>
            <p:cNvPr id="24" name="图片 23">
              <a:extLst>
                <a:ext uri="{FF2B5EF4-FFF2-40B4-BE49-F238E27FC236}">
                  <a16:creationId xmlns:a16="http://schemas.microsoft.com/office/drawing/2014/main" id="{F9FA1CBE-CCD4-B57C-FFC1-8CDC6FA953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b="70961"/>
            <a:stretch/>
          </p:blipFill>
          <p:spPr>
            <a:xfrm>
              <a:off x="2828560" y="4884950"/>
              <a:ext cx="1490080" cy="310819"/>
            </a:xfrm>
            <a:prstGeom prst="rect">
              <a:avLst/>
            </a:prstGeom>
          </p:spPr>
        </p:pic>
        <p:pic>
          <p:nvPicPr>
            <p:cNvPr id="25" name="图片 24">
              <a:extLst>
                <a:ext uri="{FF2B5EF4-FFF2-40B4-BE49-F238E27FC236}">
                  <a16:creationId xmlns:a16="http://schemas.microsoft.com/office/drawing/2014/main" id="{FF07190B-1EB0-6C58-5E9D-D421701CF6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t="30119" b="34718"/>
            <a:stretch/>
          </p:blipFill>
          <p:spPr>
            <a:xfrm>
              <a:off x="4652687" y="4842619"/>
              <a:ext cx="1490080" cy="376355"/>
            </a:xfrm>
            <a:prstGeom prst="rect">
              <a:avLst/>
            </a:prstGeom>
          </p:spPr>
        </p:pic>
        <p:pic>
          <p:nvPicPr>
            <p:cNvPr id="26" name="图片 25">
              <a:extLst>
                <a:ext uri="{FF2B5EF4-FFF2-40B4-BE49-F238E27FC236}">
                  <a16:creationId xmlns:a16="http://schemas.microsoft.com/office/drawing/2014/main" id="{A4E57FD9-6931-5E24-E55D-C67E66BFB3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t="67490"/>
            <a:stretch/>
          </p:blipFill>
          <p:spPr>
            <a:xfrm>
              <a:off x="6476814" y="4887669"/>
              <a:ext cx="1490080" cy="347969"/>
            </a:xfrm>
            <a:prstGeom prst="rect">
              <a:avLst/>
            </a:prstGeom>
          </p:spPr>
        </p:pic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B5CE7EFF-ECBD-D209-AF76-BFD80C51B2E4}"/>
              </a:ext>
            </a:extLst>
          </p:cNvPr>
          <p:cNvGrpSpPr/>
          <p:nvPr/>
        </p:nvGrpSpPr>
        <p:grpSpPr>
          <a:xfrm>
            <a:off x="2918501" y="5324008"/>
            <a:ext cx="3648254" cy="713492"/>
            <a:chOff x="1039044" y="1965814"/>
            <a:chExt cx="7188159" cy="1655461"/>
          </a:xfrm>
        </p:grpSpPr>
        <p:pic>
          <p:nvPicPr>
            <p:cNvPr id="29" name="图片 28">
              <a:extLst>
                <a:ext uri="{FF2B5EF4-FFF2-40B4-BE49-F238E27FC236}">
                  <a16:creationId xmlns:a16="http://schemas.microsoft.com/office/drawing/2014/main" id="{F6F44095-7EA2-D4D9-CE25-C789B1F4A8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b="50000"/>
            <a:stretch/>
          </p:blipFill>
          <p:spPr>
            <a:xfrm>
              <a:off x="1039044" y="1965814"/>
              <a:ext cx="3616545" cy="1655461"/>
            </a:xfrm>
            <a:prstGeom prst="rect">
              <a:avLst/>
            </a:prstGeom>
          </p:spPr>
        </p:pic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FD50AFFD-BD57-E66E-2F75-8271F0F1F7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t="50745"/>
            <a:stretch/>
          </p:blipFill>
          <p:spPr>
            <a:xfrm>
              <a:off x="4610658" y="1965814"/>
              <a:ext cx="3616545" cy="163080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759924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4">
            <a:extLst>
              <a:ext uri="{FF2B5EF4-FFF2-40B4-BE49-F238E27FC236}">
                <a16:creationId xmlns:a16="http://schemas.microsoft.com/office/drawing/2014/main" id="{0172BCB1-AC5A-2897-4AA1-987E5DD04721}"/>
              </a:ext>
            </a:extLst>
          </p:cNvPr>
          <p:cNvCxnSpPr/>
          <p:nvPr/>
        </p:nvCxnSpPr>
        <p:spPr>
          <a:xfrm>
            <a:off x="298383" y="707817"/>
            <a:ext cx="11636943" cy="1"/>
          </a:xfrm>
          <a:prstGeom prst="line">
            <a:avLst/>
          </a:prstGeom>
          <a:ln w="44450">
            <a:solidFill>
              <a:srgbClr val="2456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2">
            <a:extLst>
              <a:ext uri="{FF2B5EF4-FFF2-40B4-BE49-F238E27FC236}">
                <a16:creationId xmlns:a16="http://schemas.microsoft.com/office/drawing/2014/main" id="{2AD60704-E2ED-344C-D6DF-CF4D176FD1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6675" y="161923"/>
            <a:ext cx="1105979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rgbClr val="F9F9F9"/>
              </a:buClr>
              <a:buSzPct val="65000"/>
              <a:buFont typeface="Wingdings 2" panose="05020102010507070707" pitchFamily="18" charset="2"/>
              <a:buChar char=""/>
              <a:defRPr sz="28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80000"/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SzPct val="95000"/>
              <a:buFont typeface="Wingdings" panose="05000000000000000000" pitchFamily="2" charset="2"/>
              <a:buChar char=""/>
              <a:defRPr sz="22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100000"/>
              <a:buFont typeface="Wingdings 3" panose="05040102010807070707" pitchFamily="18" charset="2"/>
              <a:buChar char="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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anose="05020102010507070707" pitchFamily="18" charset="2"/>
              <a:buChar char="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anose="05020102010507070707" pitchFamily="18" charset="2"/>
              <a:buChar char="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anose="05020102010507070707" pitchFamily="18" charset="2"/>
              <a:buChar char="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anose="05020102010507070707" pitchFamily="18" charset="2"/>
              <a:buChar char="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9pPr>
          </a:lstStyle>
          <a:p>
            <a:pPr>
              <a:buNone/>
            </a:pPr>
            <a:r>
              <a:rPr lang="en" altLang="zh-CN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Cross-modal Memory Networks for Radiology Report Generation</a:t>
            </a:r>
          </a:p>
        </p:txBody>
      </p:sp>
      <p:cxnSp>
        <p:nvCxnSpPr>
          <p:cNvPr id="6" name="直接连接符 3">
            <a:extLst>
              <a:ext uri="{FF2B5EF4-FFF2-40B4-BE49-F238E27FC236}">
                <a16:creationId xmlns:a16="http://schemas.microsoft.com/office/drawing/2014/main" id="{E862B276-B42B-6384-D280-A84BD3478B50}"/>
              </a:ext>
            </a:extLst>
          </p:cNvPr>
          <p:cNvCxnSpPr/>
          <p:nvPr/>
        </p:nvCxnSpPr>
        <p:spPr>
          <a:xfrm>
            <a:off x="298383" y="707817"/>
            <a:ext cx="11636943" cy="1"/>
          </a:xfrm>
          <a:prstGeom prst="line">
            <a:avLst/>
          </a:prstGeom>
          <a:ln w="44450">
            <a:solidFill>
              <a:srgbClr val="2456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>
            <a:extLst>
              <a:ext uri="{FF2B5EF4-FFF2-40B4-BE49-F238E27FC236}">
                <a16:creationId xmlns:a16="http://schemas.microsoft.com/office/drawing/2014/main" id="{5190861C-D4FC-2EED-A00B-80E422F014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8175" y="29534"/>
            <a:ext cx="577150" cy="594054"/>
          </a:xfrm>
          <a:prstGeom prst="rect">
            <a:avLst/>
          </a:prstGeom>
        </p:spPr>
      </p:pic>
      <p:sp>
        <p:nvSpPr>
          <p:cNvPr id="2" name="文本框 6">
            <a:extLst>
              <a:ext uri="{FF2B5EF4-FFF2-40B4-BE49-F238E27FC236}">
                <a16:creationId xmlns:a16="http://schemas.microsoft.com/office/drawing/2014/main" id="{FBC4851F-B57B-C960-8909-FD690EBFE9EF}"/>
              </a:ext>
            </a:extLst>
          </p:cNvPr>
          <p:cNvSpPr txBox="1"/>
          <p:nvPr/>
        </p:nvSpPr>
        <p:spPr>
          <a:xfrm>
            <a:off x="468529" y="707817"/>
            <a:ext cx="11296648" cy="5052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Font typeface="Wingdings" pitchFamily="2" charset="2"/>
              <a:buChar char="p"/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cross-modal memory network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5A06EAD-F8EF-F258-577A-94E0798D7FC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208" t="-3036" r="250" b="12449"/>
          <a:stretch/>
        </p:blipFill>
        <p:spPr>
          <a:xfrm>
            <a:off x="1017215" y="1318016"/>
            <a:ext cx="7536832" cy="330429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AFA92EB4-2A53-4D07-7BDB-FC38F3C21898}"/>
              </a:ext>
            </a:extLst>
          </p:cNvPr>
          <p:cNvSpPr/>
          <p:nvPr/>
        </p:nvSpPr>
        <p:spPr>
          <a:xfrm>
            <a:off x="1017215" y="3608945"/>
            <a:ext cx="5125552" cy="997150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8A7B923-1E66-9A90-AF48-8CA73A57D9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65332" y="1761480"/>
            <a:ext cx="2269993" cy="353523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96CD93B-CED3-A714-0106-5BB2F11B3E8A}"/>
              </a:ext>
            </a:extLst>
          </p:cNvPr>
          <p:cNvSpPr txBox="1"/>
          <p:nvPr/>
        </p:nvSpPr>
        <p:spPr>
          <a:xfrm>
            <a:off x="8739900" y="1390997"/>
            <a:ext cx="22699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" dirty="0">
                <a:latin typeface="Times New Roman" panose="02020603050405020304" pitchFamily="18" charset="0"/>
                <a:cs typeface="Times New Roman" panose="02020603050405020304" pitchFamily="18" charset="0"/>
              </a:rPr>
              <a:t>图像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序列</a:t>
            </a:r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4AE956FB-9B81-F55F-2C22-34900FC5CDC3}"/>
              </a:ext>
            </a:extLst>
          </p:cNvPr>
          <p:cNvSpPr txBox="1"/>
          <p:nvPr/>
        </p:nvSpPr>
        <p:spPr>
          <a:xfrm>
            <a:off x="8739900" y="2266746"/>
            <a:ext cx="22699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文本序列</a:t>
            </a:r>
            <a:endParaRPr lang="zh-CN" altLang="en-US" dirty="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7550A41A-CDB0-4A82-8428-3CC7660A700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9450" t="-12330" b="-1"/>
          <a:stretch/>
        </p:blipFill>
        <p:spPr>
          <a:xfrm>
            <a:off x="9665332" y="2592524"/>
            <a:ext cx="2269993" cy="382420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F2BDDC16-A4E9-AA69-29BA-BF704EEFF3E4}"/>
              </a:ext>
            </a:extLst>
          </p:cNvPr>
          <p:cNvSpPr txBox="1"/>
          <p:nvPr/>
        </p:nvSpPr>
        <p:spPr>
          <a:xfrm>
            <a:off x="8739900" y="3026465"/>
            <a:ext cx="22699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视觉响应</a:t>
            </a:r>
            <a:endParaRPr lang="zh-CN" altLang="en-US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4566A0F-FBEA-AAD1-9B3F-3108BDFDBB99}"/>
              </a:ext>
            </a:extLst>
          </p:cNvPr>
          <p:cNvSpPr txBox="1"/>
          <p:nvPr/>
        </p:nvSpPr>
        <p:spPr>
          <a:xfrm>
            <a:off x="8739900" y="3902214"/>
            <a:ext cx="22699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文本响应</a:t>
            </a:r>
            <a:endParaRPr lang="zh-CN" altLang="en-US" dirty="0"/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CDB1AC63-05F5-FDC4-43E8-FA13C54F70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65293" y="3354115"/>
            <a:ext cx="1999884" cy="346919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23D3645E-73C8-0594-4265-18CCF4EA18D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65293" y="4271546"/>
            <a:ext cx="2074396" cy="329577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ADECAE4C-FAB6-A9A8-F2A9-64A10452C0B7}"/>
              </a:ext>
            </a:extLst>
          </p:cNvPr>
          <p:cNvSpPr txBox="1"/>
          <p:nvPr/>
        </p:nvSpPr>
        <p:spPr>
          <a:xfrm>
            <a:off x="884420" y="4812658"/>
            <a:ext cx="400931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Memory</a:t>
            </a:r>
            <a:r>
              <a:rPr kumimoji="1"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响应：</a:t>
            </a:r>
            <a:endParaRPr kumimoji="1"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buAutoNum type="arabicPeriod"/>
            </a:pPr>
            <a:endParaRPr kumimoji="1"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buAutoNum type="arabicPeriod"/>
            </a:pPr>
            <a:r>
              <a:rPr kumimoji="1"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对查询到的存储向量线性变换</a:t>
            </a:r>
            <a:endParaRPr kumimoji="1"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buAutoNum type="arabicPeriod"/>
            </a:pPr>
            <a:endParaRPr kumimoji="1"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buAutoNum type="arabicPeriod"/>
            </a:pPr>
            <a:r>
              <a:rPr kumimoji="1"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视觉</a:t>
            </a:r>
            <a:r>
              <a:rPr kumimoji="1"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kumimoji="1"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文本的存储器响应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C002BA0C-E80A-2D35-E22F-F2D269E97D3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35147" y="5274467"/>
            <a:ext cx="1866433" cy="521504"/>
          </a:xfrm>
          <a:prstGeom prst="rect">
            <a:avLst/>
          </a:prstGeom>
        </p:spPr>
      </p:pic>
      <p:grpSp>
        <p:nvGrpSpPr>
          <p:cNvPr id="23" name="组合 22">
            <a:extLst>
              <a:ext uri="{FF2B5EF4-FFF2-40B4-BE49-F238E27FC236}">
                <a16:creationId xmlns:a16="http://schemas.microsoft.com/office/drawing/2014/main" id="{2A829A4A-C334-A0C0-9CC4-06D67873F831}"/>
              </a:ext>
            </a:extLst>
          </p:cNvPr>
          <p:cNvGrpSpPr/>
          <p:nvPr/>
        </p:nvGrpSpPr>
        <p:grpSpPr>
          <a:xfrm>
            <a:off x="4309182" y="6140732"/>
            <a:ext cx="5565714" cy="614788"/>
            <a:chOff x="4272628" y="5599354"/>
            <a:chExt cx="7536633" cy="898269"/>
          </a:xfrm>
        </p:grpSpPr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23FEC7C8-0162-6C86-F8D8-BAB13A1046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b="50032"/>
            <a:stretch/>
          </p:blipFill>
          <p:spPr>
            <a:xfrm>
              <a:off x="4272628" y="5599354"/>
              <a:ext cx="3740277" cy="847543"/>
            </a:xfrm>
            <a:prstGeom prst="rect">
              <a:avLst/>
            </a:prstGeom>
          </p:spPr>
        </p:pic>
        <p:pic>
          <p:nvPicPr>
            <p:cNvPr id="22" name="图片 21">
              <a:extLst>
                <a:ext uri="{FF2B5EF4-FFF2-40B4-BE49-F238E27FC236}">
                  <a16:creationId xmlns:a16="http://schemas.microsoft.com/office/drawing/2014/main" id="{BEA23C4E-3228-49E9-A499-C62F7395FE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t="47041"/>
            <a:stretch/>
          </p:blipFill>
          <p:spPr>
            <a:xfrm>
              <a:off x="8068984" y="5599354"/>
              <a:ext cx="3740277" cy="898269"/>
            </a:xfrm>
            <a:prstGeom prst="rect">
              <a:avLst/>
            </a:prstGeom>
          </p:spPr>
        </p:pic>
      </p:grpSp>
      <p:pic>
        <p:nvPicPr>
          <p:cNvPr id="28" name="图片 27">
            <a:extLst>
              <a:ext uri="{FF2B5EF4-FFF2-40B4-BE49-F238E27FC236}">
                <a16:creationId xmlns:a16="http://schemas.microsoft.com/office/drawing/2014/main" id="{1D17C926-060D-2453-7414-4EC0C7AA36AB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11517" t="3330" b="47469"/>
          <a:stretch/>
        </p:blipFill>
        <p:spPr>
          <a:xfrm>
            <a:off x="7476492" y="4948090"/>
            <a:ext cx="3533401" cy="420142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02ED0A7F-1090-86ED-4CD0-1FFBA162CADA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50707" r="13605"/>
          <a:stretch/>
        </p:blipFill>
        <p:spPr>
          <a:xfrm>
            <a:off x="7574989" y="5571254"/>
            <a:ext cx="3336406" cy="407056"/>
          </a:xfrm>
          <a:prstGeom prst="rect">
            <a:avLst/>
          </a:prstGeom>
        </p:spPr>
      </p:pic>
      <p:pic>
        <p:nvPicPr>
          <p:cNvPr id="38" name="图形 37" descr="线箭头平直">
            <a:extLst>
              <a:ext uri="{FF2B5EF4-FFF2-40B4-BE49-F238E27FC236}">
                <a16:creationId xmlns:a16="http://schemas.microsoft.com/office/drawing/2014/main" id="{7AD6056E-C2DE-3750-7C03-19AE2C3BE2E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16200000">
            <a:off x="9033153" y="5030420"/>
            <a:ext cx="248197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1937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4">
            <a:extLst>
              <a:ext uri="{FF2B5EF4-FFF2-40B4-BE49-F238E27FC236}">
                <a16:creationId xmlns:a16="http://schemas.microsoft.com/office/drawing/2014/main" id="{0172BCB1-AC5A-2897-4AA1-987E5DD04721}"/>
              </a:ext>
            </a:extLst>
          </p:cNvPr>
          <p:cNvCxnSpPr/>
          <p:nvPr/>
        </p:nvCxnSpPr>
        <p:spPr>
          <a:xfrm>
            <a:off x="298383" y="707817"/>
            <a:ext cx="11636943" cy="1"/>
          </a:xfrm>
          <a:prstGeom prst="line">
            <a:avLst/>
          </a:prstGeom>
          <a:ln w="44450">
            <a:solidFill>
              <a:srgbClr val="2456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2">
            <a:extLst>
              <a:ext uri="{FF2B5EF4-FFF2-40B4-BE49-F238E27FC236}">
                <a16:creationId xmlns:a16="http://schemas.microsoft.com/office/drawing/2014/main" id="{2AD60704-E2ED-344C-D6DF-CF4D176FD1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6675" y="161923"/>
            <a:ext cx="1105979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rgbClr val="F9F9F9"/>
              </a:buClr>
              <a:buSzPct val="65000"/>
              <a:buFont typeface="Wingdings 2" panose="05020102010507070707" pitchFamily="18" charset="2"/>
              <a:buChar char=""/>
              <a:defRPr sz="28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80000"/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SzPct val="95000"/>
              <a:buFont typeface="Wingdings" panose="05000000000000000000" pitchFamily="2" charset="2"/>
              <a:buChar char=""/>
              <a:defRPr sz="22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100000"/>
              <a:buFont typeface="Wingdings 3" panose="05040102010807070707" pitchFamily="18" charset="2"/>
              <a:buChar char="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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anose="05020102010507070707" pitchFamily="18" charset="2"/>
              <a:buChar char="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anose="05020102010507070707" pitchFamily="18" charset="2"/>
              <a:buChar char="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anose="05020102010507070707" pitchFamily="18" charset="2"/>
              <a:buChar char="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anose="05020102010507070707" pitchFamily="18" charset="2"/>
              <a:buChar char="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9pPr>
          </a:lstStyle>
          <a:p>
            <a:pPr>
              <a:buNone/>
            </a:pPr>
            <a:r>
              <a:rPr lang="en" altLang="zh-CN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Cross-modal Memory Networks for Radiology Report Generation</a:t>
            </a:r>
          </a:p>
        </p:txBody>
      </p:sp>
      <p:cxnSp>
        <p:nvCxnSpPr>
          <p:cNvPr id="6" name="直接连接符 3">
            <a:extLst>
              <a:ext uri="{FF2B5EF4-FFF2-40B4-BE49-F238E27FC236}">
                <a16:creationId xmlns:a16="http://schemas.microsoft.com/office/drawing/2014/main" id="{E862B276-B42B-6384-D280-A84BD3478B50}"/>
              </a:ext>
            </a:extLst>
          </p:cNvPr>
          <p:cNvCxnSpPr/>
          <p:nvPr/>
        </p:nvCxnSpPr>
        <p:spPr>
          <a:xfrm>
            <a:off x="298383" y="707817"/>
            <a:ext cx="11636943" cy="1"/>
          </a:xfrm>
          <a:prstGeom prst="line">
            <a:avLst/>
          </a:prstGeom>
          <a:ln w="44450">
            <a:solidFill>
              <a:srgbClr val="2456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>
            <a:extLst>
              <a:ext uri="{FF2B5EF4-FFF2-40B4-BE49-F238E27FC236}">
                <a16:creationId xmlns:a16="http://schemas.microsoft.com/office/drawing/2014/main" id="{5190861C-D4FC-2EED-A00B-80E422F014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8175" y="29534"/>
            <a:ext cx="577150" cy="594054"/>
          </a:xfrm>
          <a:prstGeom prst="rect">
            <a:avLst/>
          </a:prstGeom>
        </p:spPr>
      </p:pic>
      <p:sp>
        <p:nvSpPr>
          <p:cNvPr id="2" name="文本框 6">
            <a:extLst>
              <a:ext uri="{FF2B5EF4-FFF2-40B4-BE49-F238E27FC236}">
                <a16:creationId xmlns:a16="http://schemas.microsoft.com/office/drawing/2014/main" id="{FBC4851F-B57B-C960-8909-FD690EBFE9EF}"/>
              </a:ext>
            </a:extLst>
          </p:cNvPr>
          <p:cNvSpPr txBox="1"/>
          <p:nvPr/>
        </p:nvSpPr>
        <p:spPr>
          <a:xfrm>
            <a:off x="468529" y="707817"/>
            <a:ext cx="11296648" cy="5052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Font typeface="Wingdings" pitchFamily="2" charset="2"/>
              <a:buChar char="p"/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cross-modal memory network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5A06EAD-F8EF-F258-577A-94E0798D7FC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208" t="-3036" r="250" b="12449"/>
          <a:stretch/>
        </p:blipFill>
        <p:spPr>
          <a:xfrm>
            <a:off x="1017215" y="1318016"/>
            <a:ext cx="7536832" cy="330429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8A7B923-1E66-9A90-AF48-8CA73A57D9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65332" y="1761480"/>
            <a:ext cx="2269993" cy="353523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96CD93B-CED3-A714-0106-5BB2F11B3E8A}"/>
              </a:ext>
            </a:extLst>
          </p:cNvPr>
          <p:cNvSpPr txBox="1"/>
          <p:nvPr/>
        </p:nvSpPr>
        <p:spPr>
          <a:xfrm>
            <a:off x="8739900" y="1390997"/>
            <a:ext cx="22699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" dirty="0">
                <a:latin typeface="Times New Roman" panose="02020603050405020304" pitchFamily="18" charset="0"/>
                <a:cs typeface="Times New Roman" panose="02020603050405020304" pitchFamily="18" charset="0"/>
              </a:rPr>
              <a:t>图像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序列</a:t>
            </a:r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4AE956FB-9B81-F55F-2C22-34900FC5CDC3}"/>
              </a:ext>
            </a:extLst>
          </p:cNvPr>
          <p:cNvSpPr txBox="1"/>
          <p:nvPr/>
        </p:nvSpPr>
        <p:spPr>
          <a:xfrm>
            <a:off x="8739900" y="2266746"/>
            <a:ext cx="22699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文本序列</a:t>
            </a:r>
            <a:endParaRPr lang="zh-CN" altLang="en-US" dirty="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7550A41A-CDB0-4A82-8428-3CC7660A700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9450" t="-12330" b="-1"/>
          <a:stretch/>
        </p:blipFill>
        <p:spPr>
          <a:xfrm>
            <a:off x="9665332" y="2592524"/>
            <a:ext cx="2269993" cy="382420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F2BDDC16-A4E9-AA69-29BA-BF704EEFF3E4}"/>
              </a:ext>
            </a:extLst>
          </p:cNvPr>
          <p:cNvSpPr txBox="1"/>
          <p:nvPr/>
        </p:nvSpPr>
        <p:spPr>
          <a:xfrm>
            <a:off x="8739900" y="3026465"/>
            <a:ext cx="22699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视觉响应</a:t>
            </a:r>
            <a:endParaRPr lang="zh-CN" altLang="en-US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4566A0F-FBEA-AAD1-9B3F-3108BDFDBB99}"/>
              </a:ext>
            </a:extLst>
          </p:cNvPr>
          <p:cNvSpPr txBox="1"/>
          <p:nvPr/>
        </p:nvSpPr>
        <p:spPr>
          <a:xfrm>
            <a:off x="8739900" y="3902214"/>
            <a:ext cx="22699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文本响应</a:t>
            </a:r>
            <a:endParaRPr lang="zh-CN" altLang="en-US" dirty="0"/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CDB1AC63-05F5-FDC4-43E8-FA13C54F70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65293" y="3354115"/>
            <a:ext cx="1999884" cy="346919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23D3645E-73C8-0594-4265-18CCF4EA18D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65293" y="4271546"/>
            <a:ext cx="2074396" cy="329577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ADECAE4C-FAB6-A9A8-F2A9-64A10452C0B7}"/>
              </a:ext>
            </a:extLst>
          </p:cNvPr>
          <p:cNvSpPr txBox="1"/>
          <p:nvPr/>
        </p:nvSpPr>
        <p:spPr>
          <a:xfrm>
            <a:off x="884420" y="4812658"/>
            <a:ext cx="40093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Encoder-decoder</a:t>
            </a:r>
            <a:r>
              <a:rPr kumimoji="1"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endParaRPr kumimoji="1"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81F4B412-3B01-28FE-C59C-0AD5AA4FA3F8}"/>
              </a:ext>
            </a:extLst>
          </p:cNvPr>
          <p:cNvGrpSpPr/>
          <p:nvPr/>
        </p:nvGrpSpPr>
        <p:grpSpPr>
          <a:xfrm>
            <a:off x="3829093" y="5212768"/>
            <a:ext cx="4575520" cy="903149"/>
            <a:chOff x="3594119" y="5303943"/>
            <a:chExt cx="4575520" cy="903149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3BE75C84-94D7-AED0-A7A5-230E7FF545A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657268" y="5303943"/>
              <a:ext cx="4387897" cy="416728"/>
            </a:xfrm>
            <a:prstGeom prst="rect">
              <a:avLst/>
            </a:prstGeom>
          </p:spPr>
        </p:pic>
        <p:pic>
          <p:nvPicPr>
            <p:cNvPr id="25" name="图片 24">
              <a:extLst>
                <a:ext uri="{FF2B5EF4-FFF2-40B4-BE49-F238E27FC236}">
                  <a16:creationId xmlns:a16="http://schemas.microsoft.com/office/drawing/2014/main" id="{E926409B-F7C0-7681-83C2-F6D8FBE331D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594119" y="5773622"/>
              <a:ext cx="4575520" cy="4334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252204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4">
            <a:extLst>
              <a:ext uri="{FF2B5EF4-FFF2-40B4-BE49-F238E27FC236}">
                <a16:creationId xmlns:a16="http://schemas.microsoft.com/office/drawing/2014/main" id="{0172BCB1-AC5A-2897-4AA1-987E5DD04721}"/>
              </a:ext>
            </a:extLst>
          </p:cNvPr>
          <p:cNvCxnSpPr/>
          <p:nvPr/>
        </p:nvCxnSpPr>
        <p:spPr>
          <a:xfrm>
            <a:off x="298383" y="707817"/>
            <a:ext cx="11636943" cy="1"/>
          </a:xfrm>
          <a:prstGeom prst="line">
            <a:avLst/>
          </a:prstGeom>
          <a:ln w="44450">
            <a:solidFill>
              <a:srgbClr val="2456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2">
            <a:extLst>
              <a:ext uri="{FF2B5EF4-FFF2-40B4-BE49-F238E27FC236}">
                <a16:creationId xmlns:a16="http://schemas.microsoft.com/office/drawing/2014/main" id="{2AD60704-E2ED-344C-D6DF-CF4D176FD1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6675" y="161923"/>
            <a:ext cx="1105979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rgbClr val="F9F9F9"/>
              </a:buClr>
              <a:buSzPct val="65000"/>
              <a:buFont typeface="Wingdings 2" panose="05020102010507070707" pitchFamily="18" charset="2"/>
              <a:buChar char=""/>
              <a:defRPr sz="28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80000"/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SzPct val="95000"/>
              <a:buFont typeface="Wingdings" panose="05000000000000000000" pitchFamily="2" charset="2"/>
              <a:buChar char=""/>
              <a:defRPr sz="22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100000"/>
              <a:buFont typeface="Wingdings 3" panose="05040102010807070707" pitchFamily="18" charset="2"/>
              <a:buChar char="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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anose="05020102010507070707" pitchFamily="18" charset="2"/>
              <a:buChar char="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anose="05020102010507070707" pitchFamily="18" charset="2"/>
              <a:buChar char="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anose="05020102010507070707" pitchFamily="18" charset="2"/>
              <a:buChar char="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anose="05020102010507070707" pitchFamily="18" charset="2"/>
              <a:buChar char="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9pPr>
          </a:lstStyle>
          <a:p>
            <a:pPr>
              <a:buNone/>
            </a:pPr>
            <a:r>
              <a:rPr lang="en" altLang="zh-CN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Cross-modal Memory Networks for Radiology Report Generation</a:t>
            </a:r>
          </a:p>
        </p:txBody>
      </p:sp>
      <p:cxnSp>
        <p:nvCxnSpPr>
          <p:cNvPr id="6" name="直接连接符 3">
            <a:extLst>
              <a:ext uri="{FF2B5EF4-FFF2-40B4-BE49-F238E27FC236}">
                <a16:creationId xmlns:a16="http://schemas.microsoft.com/office/drawing/2014/main" id="{E862B276-B42B-6384-D280-A84BD3478B50}"/>
              </a:ext>
            </a:extLst>
          </p:cNvPr>
          <p:cNvCxnSpPr/>
          <p:nvPr/>
        </p:nvCxnSpPr>
        <p:spPr>
          <a:xfrm>
            <a:off x="298383" y="707817"/>
            <a:ext cx="11636943" cy="1"/>
          </a:xfrm>
          <a:prstGeom prst="line">
            <a:avLst/>
          </a:prstGeom>
          <a:ln w="44450">
            <a:solidFill>
              <a:srgbClr val="2456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>
            <a:extLst>
              <a:ext uri="{FF2B5EF4-FFF2-40B4-BE49-F238E27FC236}">
                <a16:creationId xmlns:a16="http://schemas.microsoft.com/office/drawing/2014/main" id="{5190861C-D4FC-2EED-A00B-80E422F014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8175" y="29534"/>
            <a:ext cx="577150" cy="594054"/>
          </a:xfrm>
          <a:prstGeom prst="rect">
            <a:avLst/>
          </a:prstGeom>
        </p:spPr>
      </p:pic>
      <p:sp>
        <p:nvSpPr>
          <p:cNvPr id="2" name="文本框 6">
            <a:extLst>
              <a:ext uri="{FF2B5EF4-FFF2-40B4-BE49-F238E27FC236}">
                <a16:creationId xmlns:a16="http://schemas.microsoft.com/office/drawing/2014/main" id="{FBC4851F-B57B-C960-8909-FD690EBFE9EF}"/>
              </a:ext>
            </a:extLst>
          </p:cNvPr>
          <p:cNvSpPr txBox="1"/>
          <p:nvPr/>
        </p:nvSpPr>
        <p:spPr>
          <a:xfrm>
            <a:off x="468529" y="707817"/>
            <a:ext cx="11296648" cy="5052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Font typeface="Wingdings" pitchFamily="2" charset="2"/>
              <a:buChar char="p"/>
            </a:pP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实验和结果</a:t>
            </a: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E38AD8B7-0BE0-78C0-ABFE-D22D8B8483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3639" y="1429999"/>
            <a:ext cx="7666428" cy="4942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542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4">
            <a:extLst>
              <a:ext uri="{FF2B5EF4-FFF2-40B4-BE49-F238E27FC236}">
                <a16:creationId xmlns:a16="http://schemas.microsoft.com/office/drawing/2014/main" id="{0172BCB1-AC5A-2897-4AA1-987E5DD04721}"/>
              </a:ext>
            </a:extLst>
          </p:cNvPr>
          <p:cNvCxnSpPr/>
          <p:nvPr/>
        </p:nvCxnSpPr>
        <p:spPr>
          <a:xfrm>
            <a:off x="298383" y="707817"/>
            <a:ext cx="11636943" cy="1"/>
          </a:xfrm>
          <a:prstGeom prst="line">
            <a:avLst/>
          </a:prstGeom>
          <a:ln w="44450">
            <a:solidFill>
              <a:srgbClr val="2456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2">
            <a:extLst>
              <a:ext uri="{FF2B5EF4-FFF2-40B4-BE49-F238E27FC236}">
                <a16:creationId xmlns:a16="http://schemas.microsoft.com/office/drawing/2014/main" id="{2AD60704-E2ED-344C-D6DF-CF4D176FD1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6675" y="161923"/>
            <a:ext cx="1105979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rgbClr val="F9F9F9"/>
              </a:buClr>
              <a:buSzPct val="65000"/>
              <a:buFont typeface="Wingdings 2" panose="05020102010507070707" pitchFamily="18" charset="2"/>
              <a:buChar char=""/>
              <a:defRPr sz="28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80000"/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SzPct val="95000"/>
              <a:buFont typeface="Wingdings" panose="05000000000000000000" pitchFamily="2" charset="2"/>
              <a:buChar char=""/>
              <a:defRPr sz="22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100000"/>
              <a:buFont typeface="Wingdings 3" panose="05040102010807070707" pitchFamily="18" charset="2"/>
              <a:buChar char="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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anose="05020102010507070707" pitchFamily="18" charset="2"/>
              <a:buChar char="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anose="05020102010507070707" pitchFamily="18" charset="2"/>
              <a:buChar char="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anose="05020102010507070707" pitchFamily="18" charset="2"/>
              <a:buChar char="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anose="05020102010507070707" pitchFamily="18" charset="2"/>
              <a:buChar char="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9pPr>
          </a:lstStyle>
          <a:p>
            <a:pPr>
              <a:buNone/>
            </a:pPr>
            <a:r>
              <a:rPr lang="en" altLang="zh-CN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Cross-modal Memory Networks for Radiology Report Generation</a:t>
            </a:r>
          </a:p>
        </p:txBody>
      </p:sp>
      <p:cxnSp>
        <p:nvCxnSpPr>
          <p:cNvPr id="6" name="直接连接符 3">
            <a:extLst>
              <a:ext uri="{FF2B5EF4-FFF2-40B4-BE49-F238E27FC236}">
                <a16:creationId xmlns:a16="http://schemas.microsoft.com/office/drawing/2014/main" id="{E862B276-B42B-6384-D280-A84BD3478B50}"/>
              </a:ext>
            </a:extLst>
          </p:cNvPr>
          <p:cNvCxnSpPr/>
          <p:nvPr/>
        </p:nvCxnSpPr>
        <p:spPr>
          <a:xfrm>
            <a:off x="298383" y="707817"/>
            <a:ext cx="11636943" cy="1"/>
          </a:xfrm>
          <a:prstGeom prst="line">
            <a:avLst/>
          </a:prstGeom>
          <a:ln w="44450">
            <a:solidFill>
              <a:srgbClr val="2456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>
            <a:extLst>
              <a:ext uri="{FF2B5EF4-FFF2-40B4-BE49-F238E27FC236}">
                <a16:creationId xmlns:a16="http://schemas.microsoft.com/office/drawing/2014/main" id="{5190861C-D4FC-2EED-A00B-80E422F014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8175" y="29534"/>
            <a:ext cx="577150" cy="594054"/>
          </a:xfrm>
          <a:prstGeom prst="rect">
            <a:avLst/>
          </a:prstGeom>
        </p:spPr>
      </p:pic>
      <p:sp>
        <p:nvSpPr>
          <p:cNvPr id="2" name="文本框 6">
            <a:extLst>
              <a:ext uri="{FF2B5EF4-FFF2-40B4-BE49-F238E27FC236}">
                <a16:creationId xmlns:a16="http://schemas.microsoft.com/office/drawing/2014/main" id="{FBC4851F-B57B-C960-8909-FD690EBFE9EF}"/>
              </a:ext>
            </a:extLst>
          </p:cNvPr>
          <p:cNvSpPr txBox="1"/>
          <p:nvPr/>
        </p:nvSpPr>
        <p:spPr>
          <a:xfrm>
            <a:off x="468529" y="707817"/>
            <a:ext cx="11296648" cy="5052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Font typeface="Wingdings" pitchFamily="2" charset="2"/>
              <a:buChar char="p"/>
            </a:pP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实验和结果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memory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的数量和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quering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部分超参数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的数目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6B1DA3EC-48AF-C7E9-C9CE-301164152F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127" y="2073587"/>
            <a:ext cx="10124888" cy="3880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5749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23">
            <a:extLst>
              <a:ext uri="{FF2B5EF4-FFF2-40B4-BE49-F238E27FC236}">
                <a16:creationId xmlns:a16="http://schemas.microsoft.com/office/drawing/2014/main" id="{9FFA18EF-1642-6467-5860-2E60EC496254}"/>
              </a:ext>
            </a:extLst>
          </p:cNvPr>
          <p:cNvSpPr txBox="1"/>
          <p:nvPr/>
        </p:nvSpPr>
        <p:spPr>
          <a:xfrm>
            <a:off x="298383" y="1048143"/>
            <a:ext cx="11893617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p"/>
            </a:pP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放射学诊断报告生成</a:t>
            </a: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相似的输入图像：需要关注到更细的疾病区域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报告的多样性：来自不同的医生诊断报告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较长的输出序列：与通常的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captions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任务不同</a:t>
            </a: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itchFamily="2" charset="2"/>
              <a:buChar char="p"/>
            </a:pP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itchFamily="2" charset="2"/>
              <a:buChar char="p"/>
            </a:pP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itchFamily="2" charset="2"/>
              <a:buChar char="p"/>
            </a:pP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两大关键点 </a:t>
            </a: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语言流畅性：诊断报告的可读性至关重要（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文本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医学准确性：临床上要正确鉴别与相关的临床症状一致的疾病（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图像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文本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文本框 2">
            <a:extLst>
              <a:ext uri="{FF2B5EF4-FFF2-40B4-BE49-F238E27FC236}">
                <a16:creationId xmlns:a16="http://schemas.microsoft.com/office/drawing/2014/main" id="{5688609D-DE6C-9AC7-F67B-73F9BE3ED0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8383" y="184598"/>
            <a:ext cx="162736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F9F9F9"/>
              </a:buClr>
              <a:buSzPct val="65000"/>
              <a:buFont typeface="Wingdings 2" panose="05020102010507070707" pitchFamily="18" charset="2"/>
              <a:buChar char=""/>
              <a:defRPr sz="28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80000"/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SzPct val="95000"/>
              <a:buFont typeface="Wingdings" panose="05000000000000000000" pitchFamily="2" charset="2"/>
              <a:buChar char=""/>
              <a:defRPr sz="22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100000"/>
              <a:buFont typeface="Wingdings 3" panose="05040102010807070707" pitchFamily="18" charset="2"/>
              <a:buChar char="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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anose="05020102010507070707" pitchFamily="18" charset="2"/>
              <a:buChar char="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anose="05020102010507070707" pitchFamily="18" charset="2"/>
              <a:buChar char="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anose="05020102010507070707" pitchFamily="18" charset="2"/>
              <a:buChar char="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anose="05020102010507070707" pitchFamily="18" charset="2"/>
              <a:buChar char="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9pPr>
          </a:lstStyle>
          <a:p>
            <a:pPr>
              <a:buNone/>
            </a:pP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任务简介</a:t>
            </a:r>
            <a:endParaRPr lang="en" altLang="zh-CN" b="1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" name="直接连接符 3">
            <a:extLst>
              <a:ext uri="{FF2B5EF4-FFF2-40B4-BE49-F238E27FC236}">
                <a16:creationId xmlns:a16="http://schemas.microsoft.com/office/drawing/2014/main" id="{069CEF44-CE8C-0762-8D2A-D331CAAD2038}"/>
              </a:ext>
            </a:extLst>
          </p:cNvPr>
          <p:cNvCxnSpPr/>
          <p:nvPr/>
        </p:nvCxnSpPr>
        <p:spPr>
          <a:xfrm>
            <a:off x="298383" y="707817"/>
            <a:ext cx="11636943" cy="1"/>
          </a:xfrm>
          <a:prstGeom prst="line">
            <a:avLst/>
          </a:prstGeom>
          <a:ln w="44450">
            <a:solidFill>
              <a:srgbClr val="2456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>
            <a:extLst>
              <a:ext uri="{FF2B5EF4-FFF2-40B4-BE49-F238E27FC236}">
                <a16:creationId xmlns:a16="http://schemas.microsoft.com/office/drawing/2014/main" id="{A4E7FA29-AD61-7FD8-59D5-F8EA6ACA3B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8175" y="29534"/>
            <a:ext cx="577150" cy="59405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F0A84C7-0A74-13BA-8FB3-B50701F9C1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5525" y="1132373"/>
            <a:ext cx="4749800" cy="284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6174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4">
            <a:extLst>
              <a:ext uri="{FF2B5EF4-FFF2-40B4-BE49-F238E27FC236}">
                <a16:creationId xmlns:a16="http://schemas.microsoft.com/office/drawing/2014/main" id="{0172BCB1-AC5A-2897-4AA1-987E5DD04721}"/>
              </a:ext>
            </a:extLst>
          </p:cNvPr>
          <p:cNvCxnSpPr/>
          <p:nvPr/>
        </p:nvCxnSpPr>
        <p:spPr>
          <a:xfrm>
            <a:off x="298383" y="707817"/>
            <a:ext cx="11636943" cy="1"/>
          </a:xfrm>
          <a:prstGeom prst="line">
            <a:avLst/>
          </a:prstGeom>
          <a:ln w="44450">
            <a:solidFill>
              <a:srgbClr val="2456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2">
            <a:extLst>
              <a:ext uri="{FF2B5EF4-FFF2-40B4-BE49-F238E27FC236}">
                <a16:creationId xmlns:a16="http://schemas.microsoft.com/office/drawing/2014/main" id="{2AD60704-E2ED-344C-D6DF-CF4D176FD1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8383" y="184598"/>
            <a:ext cx="192713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F9F9F9"/>
              </a:buClr>
              <a:buSzPct val="65000"/>
              <a:buFont typeface="Wingdings 2" panose="05020102010507070707" pitchFamily="18" charset="2"/>
              <a:buChar char=""/>
              <a:defRPr sz="28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80000"/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SzPct val="95000"/>
              <a:buFont typeface="Wingdings" panose="05000000000000000000" pitchFamily="2" charset="2"/>
              <a:buChar char=""/>
              <a:defRPr sz="22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100000"/>
              <a:buFont typeface="Wingdings 3" panose="05040102010807070707" pitchFamily="18" charset="2"/>
              <a:buChar char="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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anose="05020102010507070707" pitchFamily="18" charset="2"/>
              <a:buChar char="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anose="05020102010507070707" pitchFamily="18" charset="2"/>
              <a:buChar char="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anose="05020102010507070707" pitchFamily="18" charset="2"/>
              <a:buChar char="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anose="05020102010507070707" pitchFamily="18" charset="2"/>
              <a:buChar char="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9pPr>
          </a:lstStyle>
          <a:p>
            <a:pPr>
              <a:buNone/>
            </a:pPr>
            <a:r>
              <a:rPr lang="zh-CN" altLang="en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论文</a:t>
            </a: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解读</a:t>
            </a:r>
            <a:r>
              <a:rPr lang="en-US" altLang="zh-CN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3:</a:t>
            </a:r>
            <a:endParaRPr lang="en" altLang="zh-CN" b="1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" name="直接连接符 3">
            <a:extLst>
              <a:ext uri="{FF2B5EF4-FFF2-40B4-BE49-F238E27FC236}">
                <a16:creationId xmlns:a16="http://schemas.microsoft.com/office/drawing/2014/main" id="{E862B276-B42B-6384-D280-A84BD3478B50}"/>
              </a:ext>
            </a:extLst>
          </p:cNvPr>
          <p:cNvCxnSpPr/>
          <p:nvPr/>
        </p:nvCxnSpPr>
        <p:spPr>
          <a:xfrm>
            <a:off x="298383" y="707817"/>
            <a:ext cx="11636943" cy="1"/>
          </a:xfrm>
          <a:prstGeom prst="line">
            <a:avLst/>
          </a:prstGeom>
          <a:ln w="44450">
            <a:solidFill>
              <a:srgbClr val="2456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235B3D29-BE95-7175-22EE-117B34EADE66}"/>
              </a:ext>
            </a:extLst>
          </p:cNvPr>
          <p:cNvSpPr txBox="1"/>
          <p:nvPr/>
        </p:nvSpPr>
        <p:spPr>
          <a:xfrm>
            <a:off x="2321391" y="215375"/>
            <a:ext cx="75492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自动学习和更新的</a:t>
            </a:r>
            <a:r>
              <a:rPr lang="en" altLang="zh-CN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en" altLang="zh-CN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knowledge base</a:t>
            </a:r>
            <a:r>
              <a:rPr lang="en-US" altLang="zh-CN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  <a:endParaRPr lang="zh-CN" altLang="en-US" sz="2400" dirty="0">
              <a:solidFill>
                <a:srgbClr val="C00000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190861C-D4FC-2EED-A00B-80E422F014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8175" y="29534"/>
            <a:ext cx="577150" cy="594054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885DC31C-E75D-B63F-0306-2393A5C32E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036" y="1110502"/>
            <a:ext cx="10653927" cy="2565866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67AE2A61-A7B3-F59F-A5A8-B24678F916C9}"/>
              </a:ext>
            </a:extLst>
          </p:cNvPr>
          <p:cNvSpPr txBox="1"/>
          <p:nvPr/>
        </p:nvSpPr>
        <p:spPr>
          <a:xfrm>
            <a:off x="714330" y="4118765"/>
            <a:ext cx="10805046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p"/>
            </a:pP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动机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为了生成准确的放射学报告，模型需要识别异常图像区域，并对疾病的具体信息进行适当的描述。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➾ 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需要在建模中加入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医学先验知识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➾ 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结合外部信息的知识图谱：模版化和其他人工预处理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50005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4">
            <a:extLst>
              <a:ext uri="{FF2B5EF4-FFF2-40B4-BE49-F238E27FC236}">
                <a16:creationId xmlns:a16="http://schemas.microsoft.com/office/drawing/2014/main" id="{0172BCB1-AC5A-2897-4AA1-987E5DD04721}"/>
              </a:ext>
            </a:extLst>
          </p:cNvPr>
          <p:cNvCxnSpPr/>
          <p:nvPr/>
        </p:nvCxnSpPr>
        <p:spPr>
          <a:xfrm>
            <a:off x="298383" y="707817"/>
            <a:ext cx="11636943" cy="1"/>
          </a:xfrm>
          <a:prstGeom prst="line">
            <a:avLst/>
          </a:prstGeom>
          <a:ln w="44450">
            <a:solidFill>
              <a:srgbClr val="2456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2">
            <a:extLst>
              <a:ext uri="{FF2B5EF4-FFF2-40B4-BE49-F238E27FC236}">
                <a16:creationId xmlns:a16="http://schemas.microsoft.com/office/drawing/2014/main" id="{2AD60704-E2ED-344C-D6DF-CF4D176FD1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8382" y="-88938"/>
            <a:ext cx="11059793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rgbClr val="F9F9F9"/>
              </a:buClr>
              <a:buSzPct val="65000"/>
              <a:buFont typeface="Wingdings 2" panose="05020102010507070707" pitchFamily="18" charset="2"/>
              <a:buChar char=""/>
              <a:defRPr sz="28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80000"/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SzPct val="95000"/>
              <a:buFont typeface="Wingdings" panose="05000000000000000000" pitchFamily="2" charset="2"/>
              <a:buChar char=""/>
              <a:defRPr sz="22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100000"/>
              <a:buFont typeface="Wingdings 3" panose="05040102010807070707" pitchFamily="18" charset="2"/>
              <a:buChar char="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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anose="05020102010507070707" pitchFamily="18" charset="2"/>
              <a:buChar char="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anose="05020102010507070707" pitchFamily="18" charset="2"/>
              <a:buChar char="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anose="05020102010507070707" pitchFamily="18" charset="2"/>
              <a:buChar char="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anose="05020102010507070707" pitchFamily="18" charset="2"/>
              <a:buChar char="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9pPr>
          </a:lstStyle>
          <a:p>
            <a:pPr>
              <a:buNone/>
            </a:pPr>
            <a:r>
              <a:rPr lang="en" altLang="zh-CN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Radiology Report Generation with a Learned Knowledge Base and Multi-modal Alignment</a:t>
            </a:r>
          </a:p>
        </p:txBody>
      </p:sp>
      <p:cxnSp>
        <p:nvCxnSpPr>
          <p:cNvPr id="6" name="直接连接符 3">
            <a:extLst>
              <a:ext uri="{FF2B5EF4-FFF2-40B4-BE49-F238E27FC236}">
                <a16:creationId xmlns:a16="http://schemas.microsoft.com/office/drawing/2014/main" id="{E862B276-B42B-6384-D280-A84BD3478B50}"/>
              </a:ext>
            </a:extLst>
          </p:cNvPr>
          <p:cNvCxnSpPr/>
          <p:nvPr/>
        </p:nvCxnSpPr>
        <p:spPr>
          <a:xfrm>
            <a:off x="298383" y="707817"/>
            <a:ext cx="11636943" cy="1"/>
          </a:xfrm>
          <a:prstGeom prst="line">
            <a:avLst/>
          </a:prstGeom>
          <a:ln w="44450">
            <a:solidFill>
              <a:srgbClr val="2456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>
            <a:extLst>
              <a:ext uri="{FF2B5EF4-FFF2-40B4-BE49-F238E27FC236}">
                <a16:creationId xmlns:a16="http://schemas.microsoft.com/office/drawing/2014/main" id="{5190861C-D4FC-2EED-A00B-80E422F014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8175" y="29534"/>
            <a:ext cx="577150" cy="594054"/>
          </a:xfrm>
          <a:prstGeom prst="rect">
            <a:avLst/>
          </a:prstGeom>
        </p:spPr>
      </p:pic>
      <p:sp>
        <p:nvSpPr>
          <p:cNvPr id="2" name="文本框 6">
            <a:extLst>
              <a:ext uri="{FF2B5EF4-FFF2-40B4-BE49-F238E27FC236}">
                <a16:creationId xmlns:a16="http://schemas.microsoft.com/office/drawing/2014/main" id="{FBC4851F-B57B-C960-8909-FD690EBFE9EF}"/>
              </a:ext>
            </a:extLst>
          </p:cNvPr>
          <p:cNvSpPr txBox="1"/>
          <p:nvPr/>
        </p:nvSpPr>
        <p:spPr>
          <a:xfrm>
            <a:off x="468529" y="707817"/>
            <a:ext cx="11296648" cy="5052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Font typeface="Wingdings" pitchFamily="2" charset="2"/>
              <a:buChar char="p"/>
            </a:pP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一种新型的知识更新机制：在训练过程中自动学习和存储医学知识</a:t>
            </a: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5A06EAD-F8EF-F258-577A-94E0798D7FC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02" b="122"/>
          <a:stretch/>
        </p:blipFill>
        <p:spPr>
          <a:xfrm>
            <a:off x="710554" y="1863167"/>
            <a:ext cx="6934676" cy="448772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DB3B4238-CCD6-A8A9-85C8-C0075B59F70E}"/>
              </a:ext>
            </a:extLst>
          </p:cNvPr>
          <p:cNvSpPr txBox="1"/>
          <p:nvPr/>
        </p:nvSpPr>
        <p:spPr>
          <a:xfrm>
            <a:off x="7734800" y="3429000"/>
            <a:ext cx="4200525" cy="1421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系统字体常规体"/>
              <a:buChar char="-"/>
            </a:pPr>
            <a:r>
              <a:rPr lang="en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knowledge-enhancing </a:t>
            </a:r>
            <a:r>
              <a:rPr lang="en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generator</a:t>
            </a:r>
          </a:p>
          <a:p>
            <a:pPr marL="342900" indent="-342900">
              <a:lnSpc>
                <a:spcPct val="150000"/>
              </a:lnSpc>
              <a:buFont typeface="系统字体常规体"/>
              <a:buChar char="-"/>
            </a:pPr>
            <a:r>
              <a:rPr lang="en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knowledge-updating</a:t>
            </a:r>
            <a:r>
              <a:rPr lang="en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module</a:t>
            </a:r>
          </a:p>
          <a:p>
            <a:pPr marL="342900" indent="-342900">
              <a:lnSpc>
                <a:spcPct val="150000"/>
              </a:lnSpc>
              <a:buFont typeface="系统字体常规体"/>
              <a:buChar char="-"/>
            </a:pPr>
            <a:r>
              <a:rPr lang="en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 </a:t>
            </a:r>
            <a:r>
              <a:rPr lang="en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multi-modal alignment</a:t>
            </a:r>
            <a:r>
              <a:rPr lang="en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module</a:t>
            </a:r>
          </a:p>
        </p:txBody>
      </p:sp>
    </p:spTree>
    <p:extLst>
      <p:ext uri="{BB962C8B-B14F-4D97-AF65-F5344CB8AC3E}">
        <p14:creationId xmlns:p14="http://schemas.microsoft.com/office/powerpoint/2010/main" val="16435926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4">
            <a:extLst>
              <a:ext uri="{FF2B5EF4-FFF2-40B4-BE49-F238E27FC236}">
                <a16:creationId xmlns:a16="http://schemas.microsoft.com/office/drawing/2014/main" id="{0172BCB1-AC5A-2897-4AA1-987E5DD04721}"/>
              </a:ext>
            </a:extLst>
          </p:cNvPr>
          <p:cNvCxnSpPr/>
          <p:nvPr/>
        </p:nvCxnSpPr>
        <p:spPr>
          <a:xfrm>
            <a:off x="298383" y="707817"/>
            <a:ext cx="11636943" cy="1"/>
          </a:xfrm>
          <a:prstGeom prst="line">
            <a:avLst/>
          </a:prstGeom>
          <a:ln w="44450">
            <a:solidFill>
              <a:srgbClr val="2456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2">
            <a:extLst>
              <a:ext uri="{FF2B5EF4-FFF2-40B4-BE49-F238E27FC236}">
                <a16:creationId xmlns:a16="http://schemas.microsoft.com/office/drawing/2014/main" id="{2AD60704-E2ED-344C-D6DF-CF4D176FD1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8382" y="-88938"/>
            <a:ext cx="11059793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rgbClr val="F9F9F9"/>
              </a:buClr>
              <a:buSzPct val="65000"/>
              <a:buFont typeface="Wingdings 2" panose="05020102010507070707" pitchFamily="18" charset="2"/>
              <a:buChar char=""/>
              <a:defRPr sz="28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80000"/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SzPct val="95000"/>
              <a:buFont typeface="Wingdings" panose="05000000000000000000" pitchFamily="2" charset="2"/>
              <a:buChar char=""/>
              <a:defRPr sz="22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100000"/>
              <a:buFont typeface="Wingdings 3" panose="05040102010807070707" pitchFamily="18" charset="2"/>
              <a:buChar char="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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anose="05020102010507070707" pitchFamily="18" charset="2"/>
              <a:buChar char="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anose="05020102010507070707" pitchFamily="18" charset="2"/>
              <a:buChar char="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anose="05020102010507070707" pitchFamily="18" charset="2"/>
              <a:buChar char="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anose="05020102010507070707" pitchFamily="18" charset="2"/>
              <a:buChar char="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9pPr>
          </a:lstStyle>
          <a:p>
            <a:pPr>
              <a:buNone/>
            </a:pPr>
            <a:r>
              <a:rPr lang="en" altLang="zh-CN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Radiology Report Generation with a Learned Knowledge Base and Multi-modal Alignment</a:t>
            </a:r>
          </a:p>
        </p:txBody>
      </p:sp>
      <p:cxnSp>
        <p:nvCxnSpPr>
          <p:cNvPr id="6" name="直接连接符 3">
            <a:extLst>
              <a:ext uri="{FF2B5EF4-FFF2-40B4-BE49-F238E27FC236}">
                <a16:creationId xmlns:a16="http://schemas.microsoft.com/office/drawing/2014/main" id="{E862B276-B42B-6384-D280-A84BD3478B50}"/>
              </a:ext>
            </a:extLst>
          </p:cNvPr>
          <p:cNvCxnSpPr/>
          <p:nvPr/>
        </p:nvCxnSpPr>
        <p:spPr>
          <a:xfrm>
            <a:off x="298383" y="707817"/>
            <a:ext cx="11636943" cy="1"/>
          </a:xfrm>
          <a:prstGeom prst="line">
            <a:avLst/>
          </a:prstGeom>
          <a:ln w="44450">
            <a:solidFill>
              <a:srgbClr val="2456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>
            <a:extLst>
              <a:ext uri="{FF2B5EF4-FFF2-40B4-BE49-F238E27FC236}">
                <a16:creationId xmlns:a16="http://schemas.microsoft.com/office/drawing/2014/main" id="{5190861C-D4FC-2EED-A00B-80E422F014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8175" y="29534"/>
            <a:ext cx="577150" cy="594054"/>
          </a:xfrm>
          <a:prstGeom prst="rect">
            <a:avLst/>
          </a:prstGeom>
        </p:spPr>
      </p:pic>
      <p:sp>
        <p:nvSpPr>
          <p:cNvPr id="2" name="文本框 6">
            <a:extLst>
              <a:ext uri="{FF2B5EF4-FFF2-40B4-BE49-F238E27FC236}">
                <a16:creationId xmlns:a16="http://schemas.microsoft.com/office/drawing/2014/main" id="{FBC4851F-B57B-C960-8909-FD690EBFE9EF}"/>
              </a:ext>
            </a:extLst>
          </p:cNvPr>
          <p:cNvSpPr txBox="1"/>
          <p:nvPr/>
        </p:nvSpPr>
        <p:spPr>
          <a:xfrm>
            <a:off x="468529" y="707817"/>
            <a:ext cx="11296648" cy="3730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Font typeface="Wingdings" pitchFamily="2" charset="2"/>
              <a:buChar char="p"/>
            </a:pP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一种新型的知识更新机制：在训练过程中自动学习和存储医学知识</a:t>
            </a: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阶段：</a:t>
            </a: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>
              <a:lnSpc>
                <a:spcPct val="150000"/>
              </a:lnSpc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通过</a:t>
            </a:r>
            <a:r>
              <a:rPr lang="en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knowledge-updating module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和 </a:t>
            </a:r>
            <a:r>
              <a:rPr lang="en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multi-modal alignment module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一起作用去更新</a:t>
            </a:r>
            <a:r>
              <a:rPr lang="en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knowledge base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的知识；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Inferencing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阶段：</a:t>
            </a:r>
            <a:r>
              <a:rPr lang="en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lvl="2">
              <a:lnSpc>
                <a:spcPct val="150000"/>
              </a:lnSpc>
            </a:pPr>
            <a:r>
              <a:rPr lang="en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knowledge-enhancing generator</a:t>
            </a:r>
            <a:r>
              <a:rPr lang="zh-CN" altLang="e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根据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输入的医疗图像特征从</a:t>
            </a:r>
            <a:r>
              <a:rPr lang="en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</a:t>
            </a:r>
            <a:r>
              <a:rPr lang="zh-CN" altLang="e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阶段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学习到的</a:t>
            </a:r>
            <a:r>
              <a:rPr lang="en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knowledge base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中提取对应的知识来生成医疗报告；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44AB6BDC-9320-20B3-F6BB-0AC781DA43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7922" y="4095434"/>
            <a:ext cx="5176155" cy="2648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8741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4">
            <a:extLst>
              <a:ext uri="{FF2B5EF4-FFF2-40B4-BE49-F238E27FC236}">
                <a16:creationId xmlns:a16="http://schemas.microsoft.com/office/drawing/2014/main" id="{0172BCB1-AC5A-2897-4AA1-987E5DD04721}"/>
              </a:ext>
            </a:extLst>
          </p:cNvPr>
          <p:cNvCxnSpPr/>
          <p:nvPr/>
        </p:nvCxnSpPr>
        <p:spPr>
          <a:xfrm>
            <a:off x="298383" y="707817"/>
            <a:ext cx="11636943" cy="1"/>
          </a:xfrm>
          <a:prstGeom prst="line">
            <a:avLst/>
          </a:prstGeom>
          <a:ln w="44450">
            <a:solidFill>
              <a:srgbClr val="2456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2">
            <a:extLst>
              <a:ext uri="{FF2B5EF4-FFF2-40B4-BE49-F238E27FC236}">
                <a16:creationId xmlns:a16="http://schemas.microsoft.com/office/drawing/2014/main" id="{2AD60704-E2ED-344C-D6DF-CF4D176FD1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8382" y="-88938"/>
            <a:ext cx="11059793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rgbClr val="F9F9F9"/>
              </a:buClr>
              <a:buSzPct val="65000"/>
              <a:buFont typeface="Wingdings 2" panose="05020102010507070707" pitchFamily="18" charset="2"/>
              <a:buChar char=""/>
              <a:defRPr sz="28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80000"/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SzPct val="95000"/>
              <a:buFont typeface="Wingdings" panose="05000000000000000000" pitchFamily="2" charset="2"/>
              <a:buChar char=""/>
              <a:defRPr sz="22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100000"/>
              <a:buFont typeface="Wingdings 3" panose="05040102010807070707" pitchFamily="18" charset="2"/>
              <a:buChar char="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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anose="05020102010507070707" pitchFamily="18" charset="2"/>
              <a:buChar char="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anose="05020102010507070707" pitchFamily="18" charset="2"/>
              <a:buChar char="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anose="05020102010507070707" pitchFamily="18" charset="2"/>
              <a:buChar char="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anose="05020102010507070707" pitchFamily="18" charset="2"/>
              <a:buChar char="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9pPr>
          </a:lstStyle>
          <a:p>
            <a:pPr>
              <a:buNone/>
            </a:pPr>
            <a:r>
              <a:rPr lang="en" altLang="zh-CN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Radiology Report Generation with a Learned Knowledge Base and Multi-modal Alignment</a:t>
            </a:r>
          </a:p>
        </p:txBody>
      </p:sp>
      <p:cxnSp>
        <p:nvCxnSpPr>
          <p:cNvPr id="6" name="直接连接符 3">
            <a:extLst>
              <a:ext uri="{FF2B5EF4-FFF2-40B4-BE49-F238E27FC236}">
                <a16:creationId xmlns:a16="http://schemas.microsoft.com/office/drawing/2014/main" id="{E862B276-B42B-6384-D280-A84BD3478B50}"/>
              </a:ext>
            </a:extLst>
          </p:cNvPr>
          <p:cNvCxnSpPr/>
          <p:nvPr/>
        </p:nvCxnSpPr>
        <p:spPr>
          <a:xfrm>
            <a:off x="298383" y="707817"/>
            <a:ext cx="11636943" cy="1"/>
          </a:xfrm>
          <a:prstGeom prst="line">
            <a:avLst/>
          </a:prstGeom>
          <a:ln w="44450">
            <a:solidFill>
              <a:srgbClr val="2456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>
            <a:extLst>
              <a:ext uri="{FF2B5EF4-FFF2-40B4-BE49-F238E27FC236}">
                <a16:creationId xmlns:a16="http://schemas.microsoft.com/office/drawing/2014/main" id="{5190861C-D4FC-2EED-A00B-80E422F014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8175" y="29534"/>
            <a:ext cx="577150" cy="594054"/>
          </a:xfrm>
          <a:prstGeom prst="rect">
            <a:avLst/>
          </a:prstGeom>
        </p:spPr>
      </p:pic>
      <p:sp>
        <p:nvSpPr>
          <p:cNvPr id="2" name="文本框 6">
            <a:extLst>
              <a:ext uri="{FF2B5EF4-FFF2-40B4-BE49-F238E27FC236}">
                <a16:creationId xmlns:a16="http://schemas.microsoft.com/office/drawing/2014/main" id="{FBC4851F-B57B-C960-8909-FD690EBFE9EF}"/>
              </a:ext>
            </a:extLst>
          </p:cNvPr>
          <p:cNvSpPr txBox="1"/>
          <p:nvPr/>
        </p:nvSpPr>
        <p:spPr>
          <a:xfrm>
            <a:off x="468529" y="707817"/>
            <a:ext cx="11296648" cy="5052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Font typeface="Wingdings" pitchFamily="2" charset="2"/>
              <a:buChar char="p"/>
            </a:pPr>
            <a:r>
              <a:rPr lang="en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knowledge-enhancing generator</a:t>
            </a: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5A06EAD-F8EF-F258-577A-94E0798D7FC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02" b="55092"/>
          <a:stretch/>
        </p:blipFill>
        <p:spPr>
          <a:xfrm>
            <a:off x="1977394" y="1485369"/>
            <a:ext cx="8237212" cy="239084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00FFEBE9-CF2F-ABC7-A903-CD1D8F285D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7603" y="4225813"/>
            <a:ext cx="2105301" cy="425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>
            <a:extLst>
              <a:ext uri="{FF2B5EF4-FFF2-40B4-BE49-F238E27FC236}">
                <a16:creationId xmlns:a16="http://schemas.microsoft.com/office/drawing/2014/main" id="{B020CCA2-BDE1-2023-09F3-4F41C2D166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5483" y="4225161"/>
            <a:ext cx="2542149" cy="369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7473663A-C96A-EA9B-5C08-405112D0ED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7603" y="5372942"/>
            <a:ext cx="1733152" cy="350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9" name="Picture 5">
            <a:extLst>
              <a:ext uri="{FF2B5EF4-FFF2-40B4-BE49-F238E27FC236}">
                <a16:creationId xmlns:a16="http://schemas.microsoft.com/office/drawing/2014/main" id="{E72DD087-583E-97D7-2200-79A9B6BF03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5484" y="5342734"/>
            <a:ext cx="2542149" cy="415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D7E7D250-A43C-4637-78E9-296AAD3356AF}"/>
              </a:ext>
            </a:extLst>
          </p:cNvPr>
          <p:cNvSpPr txBox="1"/>
          <p:nvPr/>
        </p:nvSpPr>
        <p:spPr>
          <a:xfrm>
            <a:off x="1866688" y="4225813"/>
            <a:ext cx="39205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CNN提取图像特征并池化平均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40A410E-DE76-2FA3-9D1D-8512FDD13A12}"/>
              </a:ext>
            </a:extLst>
          </p:cNvPr>
          <p:cNvSpPr txBox="1"/>
          <p:nvPr/>
        </p:nvSpPr>
        <p:spPr>
          <a:xfrm>
            <a:off x="1866689" y="5342734"/>
            <a:ext cx="39205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BERT提取文本特征并平均([CLS])</a:t>
            </a:r>
          </a:p>
        </p:txBody>
      </p:sp>
    </p:spTree>
    <p:extLst>
      <p:ext uri="{BB962C8B-B14F-4D97-AF65-F5344CB8AC3E}">
        <p14:creationId xmlns:p14="http://schemas.microsoft.com/office/powerpoint/2010/main" val="27106703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4">
            <a:extLst>
              <a:ext uri="{FF2B5EF4-FFF2-40B4-BE49-F238E27FC236}">
                <a16:creationId xmlns:a16="http://schemas.microsoft.com/office/drawing/2014/main" id="{0172BCB1-AC5A-2897-4AA1-987E5DD04721}"/>
              </a:ext>
            </a:extLst>
          </p:cNvPr>
          <p:cNvCxnSpPr/>
          <p:nvPr/>
        </p:nvCxnSpPr>
        <p:spPr>
          <a:xfrm>
            <a:off x="298383" y="707817"/>
            <a:ext cx="11636943" cy="1"/>
          </a:xfrm>
          <a:prstGeom prst="line">
            <a:avLst/>
          </a:prstGeom>
          <a:ln w="44450">
            <a:solidFill>
              <a:srgbClr val="2456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2">
            <a:extLst>
              <a:ext uri="{FF2B5EF4-FFF2-40B4-BE49-F238E27FC236}">
                <a16:creationId xmlns:a16="http://schemas.microsoft.com/office/drawing/2014/main" id="{2AD60704-E2ED-344C-D6DF-CF4D176FD1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8382" y="-88938"/>
            <a:ext cx="11059793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rgbClr val="F9F9F9"/>
              </a:buClr>
              <a:buSzPct val="65000"/>
              <a:buFont typeface="Wingdings 2" panose="05020102010507070707" pitchFamily="18" charset="2"/>
              <a:buChar char=""/>
              <a:defRPr sz="28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80000"/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SzPct val="95000"/>
              <a:buFont typeface="Wingdings" panose="05000000000000000000" pitchFamily="2" charset="2"/>
              <a:buChar char=""/>
              <a:defRPr sz="22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100000"/>
              <a:buFont typeface="Wingdings 3" panose="05040102010807070707" pitchFamily="18" charset="2"/>
              <a:buChar char="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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anose="05020102010507070707" pitchFamily="18" charset="2"/>
              <a:buChar char="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anose="05020102010507070707" pitchFamily="18" charset="2"/>
              <a:buChar char="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anose="05020102010507070707" pitchFamily="18" charset="2"/>
              <a:buChar char="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anose="05020102010507070707" pitchFamily="18" charset="2"/>
              <a:buChar char="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9pPr>
          </a:lstStyle>
          <a:p>
            <a:pPr>
              <a:buNone/>
            </a:pPr>
            <a:r>
              <a:rPr lang="en" altLang="zh-CN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Radiology Report Generation with a Learned Knowledge Base and Multi-modal Alignment</a:t>
            </a:r>
          </a:p>
        </p:txBody>
      </p:sp>
      <p:cxnSp>
        <p:nvCxnSpPr>
          <p:cNvPr id="6" name="直接连接符 3">
            <a:extLst>
              <a:ext uri="{FF2B5EF4-FFF2-40B4-BE49-F238E27FC236}">
                <a16:creationId xmlns:a16="http://schemas.microsoft.com/office/drawing/2014/main" id="{E862B276-B42B-6384-D280-A84BD3478B50}"/>
              </a:ext>
            </a:extLst>
          </p:cNvPr>
          <p:cNvCxnSpPr/>
          <p:nvPr/>
        </p:nvCxnSpPr>
        <p:spPr>
          <a:xfrm>
            <a:off x="298383" y="707817"/>
            <a:ext cx="11636943" cy="1"/>
          </a:xfrm>
          <a:prstGeom prst="line">
            <a:avLst/>
          </a:prstGeom>
          <a:ln w="44450">
            <a:solidFill>
              <a:srgbClr val="2456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>
            <a:extLst>
              <a:ext uri="{FF2B5EF4-FFF2-40B4-BE49-F238E27FC236}">
                <a16:creationId xmlns:a16="http://schemas.microsoft.com/office/drawing/2014/main" id="{5190861C-D4FC-2EED-A00B-80E422F014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8175" y="29534"/>
            <a:ext cx="577150" cy="594054"/>
          </a:xfrm>
          <a:prstGeom prst="rect">
            <a:avLst/>
          </a:prstGeom>
        </p:spPr>
      </p:pic>
      <p:sp>
        <p:nvSpPr>
          <p:cNvPr id="2" name="文本框 6">
            <a:extLst>
              <a:ext uri="{FF2B5EF4-FFF2-40B4-BE49-F238E27FC236}">
                <a16:creationId xmlns:a16="http://schemas.microsoft.com/office/drawing/2014/main" id="{FBC4851F-B57B-C960-8909-FD690EBFE9EF}"/>
              </a:ext>
            </a:extLst>
          </p:cNvPr>
          <p:cNvSpPr txBox="1"/>
          <p:nvPr/>
        </p:nvSpPr>
        <p:spPr>
          <a:xfrm>
            <a:off x="468529" y="707817"/>
            <a:ext cx="11296648" cy="5052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Font typeface="Wingdings" pitchFamily="2" charset="2"/>
              <a:buChar char="p"/>
            </a:pPr>
            <a:r>
              <a:rPr lang="en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Knowledge Base Updating</a:t>
            </a: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5A06EAD-F8EF-F258-577A-94E0798D7FC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70" b="-666"/>
          <a:stretch/>
        </p:blipFill>
        <p:spPr>
          <a:xfrm>
            <a:off x="6668021" y="1713107"/>
            <a:ext cx="5097156" cy="332236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71307B95-EEC6-F123-077D-44417877DBD5}"/>
              </a:ext>
            </a:extLst>
          </p:cNvPr>
          <p:cNvSpPr/>
          <p:nvPr/>
        </p:nvSpPr>
        <p:spPr>
          <a:xfrm>
            <a:off x="6668021" y="3117118"/>
            <a:ext cx="2398426" cy="1918358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5DFCACF-3DE9-129F-C711-774190F58706}"/>
              </a:ext>
            </a:extLst>
          </p:cNvPr>
          <p:cNvSpPr txBox="1"/>
          <p:nvPr/>
        </p:nvSpPr>
        <p:spPr>
          <a:xfrm>
            <a:off x="656231" y="1424449"/>
            <a:ext cx="6314197" cy="46188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初始化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knowledge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memory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矩阵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基于多头注意力机制学习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memory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矩阵增量</a:t>
            </a:r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更新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矩阵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计算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supporting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knowledge</a:t>
            </a:r>
          </a:p>
          <a:p>
            <a:pPr>
              <a:lnSpc>
                <a:spcPct val="150000"/>
              </a:lnSpc>
            </a:pP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文本生成</a:t>
            </a:r>
            <a:endParaRPr lang="en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3" name="图片 32">
            <a:extLst>
              <a:ext uri="{FF2B5EF4-FFF2-40B4-BE49-F238E27FC236}">
                <a16:creationId xmlns:a16="http://schemas.microsoft.com/office/drawing/2014/main" id="{903ED426-63A6-E88B-1EA7-CD8B96A6B9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9672" y="1543042"/>
            <a:ext cx="1568637" cy="348586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D17E71BF-E00F-01F1-3B82-97FC3FD4FD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74598" y="2658330"/>
            <a:ext cx="3803711" cy="959815"/>
          </a:xfrm>
          <a:prstGeom prst="rect">
            <a:avLst/>
          </a:prstGeom>
        </p:spPr>
      </p:pic>
      <p:pic>
        <p:nvPicPr>
          <p:cNvPr id="37" name="图片 36">
            <a:extLst>
              <a:ext uri="{FF2B5EF4-FFF2-40B4-BE49-F238E27FC236}">
                <a16:creationId xmlns:a16="http://schemas.microsoft.com/office/drawing/2014/main" id="{6A593EDB-8511-69FE-07C4-D130061311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16734" y="3618146"/>
            <a:ext cx="2467439" cy="371208"/>
          </a:xfrm>
          <a:prstGeom prst="rect">
            <a:avLst/>
          </a:prstGeom>
        </p:spPr>
      </p:pic>
      <p:pic>
        <p:nvPicPr>
          <p:cNvPr id="39" name="图片 38">
            <a:extLst>
              <a:ext uri="{FF2B5EF4-FFF2-40B4-BE49-F238E27FC236}">
                <a16:creationId xmlns:a16="http://schemas.microsoft.com/office/drawing/2014/main" id="{99CD16FB-4245-5B0D-8E09-3D6EEBFC2AB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40913" y="4360898"/>
            <a:ext cx="2619079" cy="371208"/>
          </a:xfrm>
          <a:prstGeom prst="rect">
            <a:avLst/>
          </a:prstGeom>
        </p:spPr>
      </p:pic>
      <p:pic>
        <p:nvPicPr>
          <p:cNvPr id="41" name="图片 40">
            <a:extLst>
              <a:ext uri="{FF2B5EF4-FFF2-40B4-BE49-F238E27FC236}">
                <a16:creationId xmlns:a16="http://schemas.microsoft.com/office/drawing/2014/main" id="{42467528-B945-3B84-6C3B-BC05156B70E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40913" y="5227449"/>
            <a:ext cx="2398426" cy="374066"/>
          </a:xfrm>
          <a:prstGeom prst="rect">
            <a:avLst/>
          </a:prstGeom>
        </p:spPr>
      </p:pic>
      <p:pic>
        <p:nvPicPr>
          <p:cNvPr id="43" name="图片 42">
            <a:extLst>
              <a:ext uri="{FF2B5EF4-FFF2-40B4-BE49-F238E27FC236}">
                <a16:creationId xmlns:a16="http://schemas.microsoft.com/office/drawing/2014/main" id="{2B9573AE-F68C-DFE0-9ED6-9776EB8FD16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10984" y="6002594"/>
            <a:ext cx="4058283" cy="682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8356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4">
            <a:extLst>
              <a:ext uri="{FF2B5EF4-FFF2-40B4-BE49-F238E27FC236}">
                <a16:creationId xmlns:a16="http://schemas.microsoft.com/office/drawing/2014/main" id="{0172BCB1-AC5A-2897-4AA1-987E5DD04721}"/>
              </a:ext>
            </a:extLst>
          </p:cNvPr>
          <p:cNvCxnSpPr/>
          <p:nvPr/>
        </p:nvCxnSpPr>
        <p:spPr>
          <a:xfrm>
            <a:off x="298383" y="707817"/>
            <a:ext cx="11636943" cy="1"/>
          </a:xfrm>
          <a:prstGeom prst="line">
            <a:avLst/>
          </a:prstGeom>
          <a:ln w="44450">
            <a:solidFill>
              <a:srgbClr val="2456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2">
            <a:extLst>
              <a:ext uri="{FF2B5EF4-FFF2-40B4-BE49-F238E27FC236}">
                <a16:creationId xmlns:a16="http://schemas.microsoft.com/office/drawing/2014/main" id="{2AD60704-E2ED-344C-D6DF-CF4D176FD1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8382" y="-88938"/>
            <a:ext cx="11059793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rgbClr val="F9F9F9"/>
              </a:buClr>
              <a:buSzPct val="65000"/>
              <a:buFont typeface="Wingdings 2" panose="05020102010507070707" pitchFamily="18" charset="2"/>
              <a:buChar char=""/>
              <a:defRPr sz="28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80000"/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SzPct val="95000"/>
              <a:buFont typeface="Wingdings" panose="05000000000000000000" pitchFamily="2" charset="2"/>
              <a:buChar char=""/>
              <a:defRPr sz="22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100000"/>
              <a:buFont typeface="Wingdings 3" panose="05040102010807070707" pitchFamily="18" charset="2"/>
              <a:buChar char="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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anose="05020102010507070707" pitchFamily="18" charset="2"/>
              <a:buChar char="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anose="05020102010507070707" pitchFamily="18" charset="2"/>
              <a:buChar char="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anose="05020102010507070707" pitchFamily="18" charset="2"/>
              <a:buChar char="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anose="05020102010507070707" pitchFamily="18" charset="2"/>
              <a:buChar char="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9pPr>
          </a:lstStyle>
          <a:p>
            <a:pPr>
              <a:buNone/>
            </a:pPr>
            <a:r>
              <a:rPr lang="en" altLang="zh-CN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Radiology Report Generation with a Learned Knowledge Base and Multi-modal Alignment</a:t>
            </a:r>
          </a:p>
        </p:txBody>
      </p:sp>
      <p:cxnSp>
        <p:nvCxnSpPr>
          <p:cNvPr id="6" name="直接连接符 3">
            <a:extLst>
              <a:ext uri="{FF2B5EF4-FFF2-40B4-BE49-F238E27FC236}">
                <a16:creationId xmlns:a16="http://schemas.microsoft.com/office/drawing/2014/main" id="{E862B276-B42B-6384-D280-A84BD3478B50}"/>
              </a:ext>
            </a:extLst>
          </p:cNvPr>
          <p:cNvCxnSpPr/>
          <p:nvPr/>
        </p:nvCxnSpPr>
        <p:spPr>
          <a:xfrm>
            <a:off x="298383" y="707817"/>
            <a:ext cx="11636943" cy="1"/>
          </a:xfrm>
          <a:prstGeom prst="line">
            <a:avLst/>
          </a:prstGeom>
          <a:ln w="44450">
            <a:solidFill>
              <a:srgbClr val="2456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>
            <a:extLst>
              <a:ext uri="{FF2B5EF4-FFF2-40B4-BE49-F238E27FC236}">
                <a16:creationId xmlns:a16="http://schemas.microsoft.com/office/drawing/2014/main" id="{5190861C-D4FC-2EED-A00B-80E422F014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8175" y="29534"/>
            <a:ext cx="577150" cy="594054"/>
          </a:xfrm>
          <a:prstGeom prst="rect">
            <a:avLst/>
          </a:prstGeom>
        </p:spPr>
      </p:pic>
      <p:sp>
        <p:nvSpPr>
          <p:cNvPr id="2" name="文本框 6">
            <a:extLst>
              <a:ext uri="{FF2B5EF4-FFF2-40B4-BE49-F238E27FC236}">
                <a16:creationId xmlns:a16="http://schemas.microsoft.com/office/drawing/2014/main" id="{FBC4851F-B57B-C960-8909-FD690EBFE9EF}"/>
              </a:ext>
            </a:extLst>
          </p:cNvPr>
          <p:cNvSpPr txBox="1"/>
          <p:nvPr/>
        </p:nvSpPr>
        <p:spPr>
          <a:xfrm>
            <a:off x="468529" y="707817"/>
            <a:ext cx="11296648" cy="5052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Font typeface="Wingdings" pitchFamily="2" charset="2"/>
              <a:buChar char="p"/>
            </a:pPr>
            <a:r>
              <a:rPr lang="en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Multi-Modal Alignment</a:t>
            </a: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5A06EAD-F8EF-F258-577A-94E0798D7FC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3000" b="-667"/>
          <a:stretch/>
        </p:blipFill>
        <p:spPr>
          <a:xfrm>
            <a:off x="4667594" y="1213084"/>
            <a:ext cx="7182658" cy="268915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71307B95-EEC6-F123-077D-44417877DBD5}"/>
              </a:ext>
            </a:extLst>
          </p:cNvPr>
          <p:cNvSpPr/>
          <p:nvPr/>
        </p:nvSpPr>
        <p:spPr>
          <a:xfrm>
            <a:off x="6495739" y="4119001"/>
            <a:ext cx="2487540" cy="2031182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5DFCACF-3DE9-129F-C711-774190F58706}"/>
              </a:ext>
            </a:extLst>
          </p:cNvPr>
          <p:cNvSpPr txBox="1"/>
          <p:nvPr/>
        </p:nvSpPr>
        <p:spPr>
          <a:xfrm>
            <a:off x="969840" y="4024280"/>
            <a:ext cx="10676910" cy="25414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生成文本和参考文本的</a:t>
            </a: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alignment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文本和图像的</a:t>
            </a: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alignment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视觉和视觉</a:t>
            </a: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label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</a:t>
            </a: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alignment</a:t>
            </a:r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8A6C9B60-5B1A-2B60-4CA3-1062AA1A82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529" y="2310011"/>
            <a:ext cx="4051300" cy="49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2B2CFAC5-B847-FEFF-DCC1-E46831244D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38577" y="3996960"/>
            <a:ext cx="3517625" cy="641335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7ECD17BF-5089-4ED9-AE49-578D928E06D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60274"/>
          <a:stretch/>
        </p:blipFill>
        <p:spPr>
          <a:xfrm>
            <a:off x="4137597" y="4881296"/>
            <a:ext cx="3958511" cy="651692"/>
          </a:xfrm>
          <a:prstGeom prst="rect">
            <a:avLst/>
          </a:prstGeom>
        </p:spPr>
      </p:pic>
      <p:pic>
        <p:nvPicPr>
          <p:cNvPr id="8202" name="Picture 10">
            <a:extLst>
              <a:ext uri="{FF2B5EF4-FFF2-40B4-BE49-F238E27FC236}">
                <a16:creationId xmlns:a16="http://schemas.microsoft.com/office/drawing/2014/main" id="{DCDD8BCB-22D7-CCA2-DF13-8C62CBF56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779" y="6217247"/>
            <a:ext cx="1806118" cy="428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4" name="Picture 12">
            <a:extLst>
              <a:ext uri="{FF2B5EF4-FFF2-40B4-BE49-F238E27FC236}">
                <a16:creationId xmlns:a16="http://schemas.microsoft.com/office/drawing/2014/main" id="{8209ACD2-275D-E78F-73B3-E684A021CC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6176322"/>
            <a:ext cx="2671938" cy="651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B6A011F8-0D95-6704-0C7C-A0F80961053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39095" r="21030" b="26532"/>
          <a:stretch/>
        </p:blipFill>
        <p:spPr>
          <a:xfrm>
            <a:off x="8137813" y="5158061"/>
            <a:ext cx="3126052" cy="563866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96B1EC7F-D4E2-926F-722C-BBC5004C791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77467"/>
          <a:stretch/>
        </p:blipFill>
        <p:spPr>
          <a:xfrm>
            <a:off x="3974346" y="5537107"/>
            <a:ext cx="3958511" cy="369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2546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4">
            <a:extLst>
              <a:ext uri="{FF2B5EF4-FFF2-40B4-BE49-F238E27FC236}">
                <a16:creationId xmlns:a16="http://schemas.microsoft.com/office/drawing/2014/main" id="{0172BCB1-AC5A-2897-4AA1-987E5DD04721}"/>
              </a:ext>
            </a:extLst>
          </p:cNvPr>
          <p:cNvCxnSpPr/>
          <p:nvPr/>
        </p:nvCxnSpPr>
        <p:spPr>
          <a:xfrm>
            <a:off x="298383" y="707817"/>
            <a:ext cx="11636943" cy="1"/>
          </a:xfrm>
          <a:prstGeom prst="line">
            <a:avLst/>
          </a:prstGeom>
          <a:ln w="44450">
            <a:solidFill>
              <a:srgbClr val="2456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2">
            <a:extLst>
              <a:ext uri="{FF2B5EF4-FFF2-40B4-BE49-F238E27FC236}">
                <a16:creationId xmlns:a16="http://schemas.microsoft.com/office/drawing/2014/main" id="{2AD60704-E2ED-344C-D6DF-CF4D176FD1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8382" y="-88938"/>
            <a:ext cx="11059793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rgbClr val="F9F9F9"/>
              </a:buClr>
              <a:buSzPct val="65000"/>
              <a:buFont typeface="Wingdings 2" panose="05020102010507070707" pitchFamily="18" charset="2"/>
              <a:buChar char=""/>
              <a:defRPr sz="28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80000"/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SzPct val="95000"/>
              <a:buFont typeface="Wingdings" panose="05000000000000000000" pitchFamily="2" charset="2"/>
              <a:buChar char=""/>
              <a:defRPr sz="22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100000"/>
              <a:buFont typeface="Wingdings 3" panose="05040102010807070707" pitchFamily="18" charset="2"/>
              <a:buChar char="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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anose="05020102010507070707" pitchFamily="18" charset="2"/>
              <a:buChar char="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anose="05020102010507070707" pitchFamily="18" charset="2"/>
              <a:buChar char="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anose="05020102010507070707" pitchFamily="18" charset="2"/>
              <a:buChar char="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anose="05020102010507070707" pitchFamily="18" charset="2"/>
              <a:buChar char="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9pPr>
          </a:lstStyle>
          <a:p>
            <a:pPr>
              <a:buNone/>
            </a:pPr>
            <a:r>
              <a:rPr lang="en" altLang="zh-CN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Radiology Report Generation with a Learned Knowledge Base and Multi-modal Alignment</a:t>
            </a:r>
          </a:p>
        </p:txBody>
      </p:sp>
      <p:cxnSp>
        <p:nvCxnSpPr>
          <p:cNvPr id="6" name="直接连接符 3">
            <a:extLst>
              <a:ext uri="{FF2B5EF4-FFF2-40B4-BE49-F238E27FC236}">
                <a16:creationId xmlns:a16="http://schemas.microsoft.com/office/drawing/2014/main" id="{E862B276-B42B-6384-D280-A84BD3478B50}"/>
              </a:ext>
            </a:extLst>
          </p:cNvPr>
          <p:cNvCxnSpPr/>
          <p:nvPr/>
        </p:nvCxnSpPr>
        <p:spPr>
          <a:xfrm>
            <a:off x="298383" y="707817"/>
            <a:ext cx="11636943" cy="1"/>
          </a:xfrm>
          <a:prstGeom prst="line">
            <a:avLst/>
          </a:prstGeom>
          <a:ln w="44450">
            <a:solidFill>
              <a:srgbClr val="2456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>
            <a:extLst>
              <a:ext uri="{FF2B5EF4-FFF2-40B4-BE49-F238E27FC236}">
                <a16:creationId xmlns:a16="http://schemas.microsoft.com/office/drawing/2014/main" id="{5190861C-D4FC-2EED-A00B-80E422F014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8175" y="29534"/>
            <a:ext cx="577150" cy="594054"/>
          </a:xfrm>
          <a:prstGeom prst="rect">
            <a:avLst/>
          </a:prstGeom>
        </p:spPr>
      </p:pic>
      <p:sp>
        <p:nvSpPr>
          <p:cNvPr id="2" name="文本框 6">
            <a:extLst>
              <a:ext uri="{FF2B5EF4-FFF2-40B4-BE49-F238E27FC236}">
                <a16:creationId xmlns:a16="http://schemas.microsoft.com/office/drawing/2014/main" id="{FBC4851F-B57B-C960-8909-FD690EBFE9EF}"/>
              </a:ext>
            </a:extLst>
          </p:cNvPr>
          <p:cNvSpPr txBox="1"/>
          <p:nvPr/>
        </p:nvSpPr>
        <p:spPr>
          <a:xfrm>
            <a:off x="468529" y="707817"/>
            <a:ext cx="11296648" cy="5052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Font typeface="Wingdings" pitchFamily="2" charset="2"/>
              <a:buChar char="p"/>
            </a:pP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一种新型的知识更新机制：在训练过程中自动学习和存储医学知识</a:t>
            </a: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5A06EAD-F8EF-F258-577A-94E0798D7FC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02" b="122"/>
          <a:stretch/>
        </p:blipFill>
        <p:spPr>
          <a:xfrm>
            <a:off x="710554" y="1863167"/>
            <a:ext cx="6934676" cy="448772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DB3B4238-CCD6-A8A9-85C8-C0075B59F70E}"/>
              </a:ext>
            </a:extLst>
          </p:cNvPr>
          <p:cNvSpPr txBox="1"/>
          <p:nvPr/>
        </p:nvSpPr>
        <p:spPr>
          <a:xfrm>
            <a:off x="7734800" y="3429000"/>
            <a:ext cx="4200525" cy="1421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系统字体常规体"/>
              <a:buChar char="-"/>
            </a:pPr>
            <a:r>
              <a:rPr lang="en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knowledge-enhancing </a:t>
            </a:r>
            <a:r>
              <a:rPr lang="en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generator</a:t>
            </a:r>
          </a:p>
          <a:p>
            <a:pPr marL="342900" indent="-342900">
              <a:lnSpc>
                <a:spcPct val="150000"/>
              </a:lnSpc>
              <a:buFont typeface="系统字体常规体"/>
              <a:buChar char="-"/>
            </a:pPr>
            <a:r>
              <a:rPr lang="en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knowledge-updating</a:t>
            </a:r>
            <a:r>
              <a:rPr lang="en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module</a:t>
            </a:r>
          </a:p>
          <a:p>
            <a:pPr marL="342900" indent="-342900">
              <a:lnSpc>
                <a:spcPct val="150000"/>
              </a:lnSpc>
              <a:buFont typeface="系统字体常规体"/>
              <a:buChar char="-"/>
            </a:pPr>
            <a:r>
              <a:rPr lang="en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 </a:t>
            </a:r>
            <a:r>
              <a:rPr lang="en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multi-modal alignment</a:t>
            </a:r>
            <a:r>
              <a:rPr lang="en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module</a:t>
            </a:r>
          </a:p>
        </p:txBody>
      </p:sp>
    </p:spTree>
    <p:extLst>
      <p:ext uri="{BB962C8B-B14F-4D97-AF65-F5344CB8AC3E}">
        <p14:creationId xmlns:p14="http://schemas.microsoft.com/office/powerpoint/2010/main" val="7580962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4">
            <a:extLst>
              <a:ext uri="{FF2B5EF4-FFF2-40B4-BE49-F238E27FC236}">
                <a16:creationId xmlns:a16="http://schemas.microsoft.com/office/drawing/2014/main" id="{0172BCB1-AC5A-2897-4AA1-987E5DD04721}"/>
              </a:ext>
            </a:extLst>
          </p:cNvPr>
          <p:cNvCxnSpPr/>
          <p:nvPr/>
        </p:nvCxnSpPr>
        <p:spPr>
          <a:xfrm>
            <a:off x="298383" y="707817"/>
            <a:ext cx="11636943" cy="1"/>
          </a:xfrm>
          <a:prstGeom prst="line">
            <a:avLst/>
          </a:prstGeom>
          <a:ln w="44450">
            <a:solidFill>
              <a:srgbClr val="2456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2">
            <a:extLst>
              <a:ext uri="{FF2B5EF4-FFF2-40B4-BE49-F238E27FC236}">
                <a16:creationId xmlns:a16="http://schemas.microsoft.com/office/drawing/2014/main" id="{2AD60704-E2ED-344C-D6DF-CF4D176FD1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8382" y="-88938"/>
            <a:ext cx="11059793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rgbClr val="F9F9F9"/>
              </a:buClr>
              <a:buSzPct val="65000"/>
              <a:buFont typeface="Wingdings 2" panose="05020102010507070707" pitchFamily="18" charset="2"/>
              <a:buChar char=""/>
              <a:defRPr sz="28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80000"/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SzPct val="95000"/>
              <a:buFont typeface="Wingdings" panose="05000000000000000000" pitchFamily="2" charset="2"/>
              <a:buChar char=""/>
              <a:defRPr sz="22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100000"/>
              <a:buFont typeface="Wingdings 3" panose="05040102010807070707" pitchFamily="18" charset="2"/>
              <a:buChar char="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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anose="05020102010507070707" pitchFamily="18" charset="2"/>
              <a:buChar char="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anose="05020102010507070707" pitchFamily="18" charset="2"/>
              <a:buChar char="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anose="05020102010507070707" pitchFamily="18" charset="2"/>
              <a:buChar char="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anose="05020102010507070707" pitchFamily="18" charset="2"/>
              <a:buChar char="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9pPr>
          </a:lstStyle>
          <a:p>
            <a:pPr>
              <a:buNone/>
            </a:pPr>
            <a:r>
              <a:rPr lang="en" altLang="zh-CN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Radiology Report Generation with a Learned Knowledge Base and Multi-modal Alignment</a:t>
            </a:r>
          </a:p>
        </p:txBody>
      </p:sp>
      <p:cxnSp>
        <p:nvCxnSpPr>
          <p:cNvPr id="6" name="直接连接符 3">
            <a:extLst>
              <a:ext uri="{FF2B5EF4-FFF2-40B4-BE49-F238E27FC236}">
                <a16:creationId xmlns:a16="http://schemas.microsoft.com/office/drawing/2014/main" id="{E862B276-B42B-6384-D280-A84BD3478B50}"/>
              </a:ext>
            </a:extLst>
          </p:cNvPr>
          <p:cNvCxnSpPr/>
          <p:nvPr/>
        </p:nvCxnSpPr>
        <p:spPr>
          <a:xfrm>
            <a:off x="298383" y="707817"/>
            <a:ext cx="11636943" cy="1"/>
          </a:xfrm>
          <a:prstGeom prst="line">
            <a:avLst/>
          </a:prstGeom>
          <a:ln w="44450">
            <a:solidFill>
              <a:srgbClr val="2456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>
            <a:extLst>
              <a:ext uri="{FF2B5EF4-FFF2-40B4-BE49-F238E27FC236}">
                <a16:creationId xmlns:a16="http://schemas.microsoft.com/office/drawing/2014/main" id="{5190861C-D4FC-2EED-A00B-80E422F014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8175" y="29534"/>
            <a:ext cx="577150" cy="594054"/>
          </a:xfrm>
          <a:prstGeom prst="rect">
            <a:avLst/>
          </a:prstGeom>
        </p:spPr>
      </p:pic>
      <p:sp>
        <p:nvSpPr>
          <p:cNvPr id="2" name="文本框 6">
            <a:extLst>
              <a:ext uri="{FF2B5EF4-FFF2-40B4-BE49-F238E27FC236}">
                <a16:creationId xmlns:a16="http://schemas.microsoft.com/office/drawing/2014/main" id="{FBC4851F-B57B-C960-8909-FD690EBFE9EF}"/>
              </a:ext>
            </a:extLst>
          </p:cNvPr>
          <p:cNvSpPr txBox="1"/>
          <p:nvPr/>
        </p:nvSpPr>
        <p:spPr>
          <a:xfrm>
            <a:off x="468529" y="707817"/>
            <a:ext cx="11296648" cy="5052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Font typeface="Wingdings" pitchFamily="2" charset="2"/>
              <a:buChar char="p"/>
            </a:pPr>
            <a:r>
              <a:rPr lang="zh-CN" altLang="e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实验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和结果</a:t>
            </a: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D78F279F-B4AF-E06A-3882-F9E9A75BFB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8090" y="1357956"/>
            <a:ext cx="8617525" cy="5057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7114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4">
            <a:extLst>
              <a:ext uri="{FF2B5EF4-FFF2-40B4-BE49-F238E27FC236}">
                <a16:creationId xmlns:a16="http://schemas.microsoft.com/office/drawing/2014/main" id="{0172BCB1-AC5A-2897-4AA1-987E5DD04721}"/>
              </a:ext>
            </a:extLst>
          </p:cNvPr>
          <p:cNvCxnSpPr/>
          <p:nvPr/>
        </p:nvCxnSpPr>
        <p:spPr>
          <a:xfrm>
            <a:off x="298383" y="707817"/>
            <a:ext cx="11636943" cy="1"/>
          </a:xfrm>
          <a:prstGeom prst="line">
            <a:avLst/>
          </a:prstGeom>
          <a:ln w="44450">
            <a:solidFill>
              <a:srgbClr val="2456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2">
            <a:extLst>
              <a:ext uri="{FF2B5EF4-FFF2-40B4-BE49-F238E27FC236}">
                <a16:creationId xmlns:a16="http://schemas.microsoft.com/office/drawing/2014/main" id="{2AD60704-E2ED-344C-D6DF-CF4D176FD1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8382" y="-88938"/>
            <a:ext cx="11059793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rgbClr val="F9F9F9"/>
              </a:buClr>
              <a:buSzPct val="65000"/>
              <a:buFont typeface="Wingdings 2" panose="05020102010507070707" pitchFamily="18" charset="2"/>
              <a:buChar char=""/>
              <a:defRPr sz="28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80000"/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SzPct val="95000"/>
              <a:buFont typeface="Wingdings" panose="05000000000000000000" pitchFamily="2" charset="2"/>
              <a:buChar char=""/>
              <a:defRPr sz="22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100000"/>
              <a:buFont typeface="Wingdings 3" panose="05040102010807070707" pitchFamily="18" charset="2"/>
              <a:buChar char="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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anose="05020102010507070707" pitchFamily="18" charset="2"/>
              <a:buChar char="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anose="05020102010507070707" pitchFamily="18" charset="2"/>
              <a:buChar char="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anose="05020102010507070707" pitchFamily="18" charset="2"/>
              <a:buChar char="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anose="05020102010507070707" pitchFamily="18" charset="2"/>
              <a:buChar char="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9pPr>
          </a:lstStyle>
          <a:p>
            <a:pPr>
              <a:buNone/>
            </a:pPr>
            <a:r>
              <a:rPr lang="en" altLang="zh-CN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Radiology Report Generation with a Learned Knowledge Base and Multi-modal Alignment</a:t>
            </a:r>
          </a:p>
        </p:txBody>
      </p:sp>
      <p:cxnSp>
        <p:nvCxnSpPr>
          <p:cNvPr id="6" name="直接连接符 3">
            <a:extLst>
              <a:ext uri="{FF2B5EF4-FFF2-40B4-BE49-F238E27FC236}">
                <a16:creationId xmlns:a16="http://schemas.microsoft.com/office/drawing/2014/main" id="{E862B276-B42B-6384-D280-A84BD3478B50}"/>
              </a:ext>
            </a:extLst>
          </p:cNvPr>
          <p:cNvCxnSpPr/>
          <p:nvPr/>
        </p:nvCxnSpPr>
        <p:spPr>
          <a:xfrm>
            <a:off x="298383" y="707817"/>
            <a:ext cx="11636943" cy="1"/>
          </a:xfrm>
          <a:prstGeom prst="line">
            <a:avLst/>
          </a:prstGeom>
          <a:ln w="44450">
            <a:solidFill>
              <a:srgbClr val="2456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>
            <a:extLst>
              <a:ext uri="{FF2B5EF4-FFF2-40B4-BE49-F238E27FC236}">
                <a16:creationId xmlns:a16="http://schemas.microsoft.com/office/drawing/2014/main" id="{5190861C-D4FC-2EED-A00B-80E422F014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8175" y="29534"/>
            <a:ext cx="577150" cy="594054"/>
          </a:xfrm>
          <a:prstGeom prst="rect">
            <a:avLst/>
          </a:prstGeom>
        </p:spPr>
      </p:pic>
      <p:sp>
        <p:nvSpPr>
          <p:cNvPr id="2" name="文本框 6">
            <a:extLst>
              <a:ext uri="{FF2B5EF4-FFF2-40B4-BE49-F238E27FC236}">
                <a16:creationId xmlns:a16="http://schemas.microsoft.com/office/drawing/2014/main" id="{FBC4851F-B57B-C960-8909-FD690EBFE9EF}"/>
              </a:ext>
            </a:extLst>
          </p:cNvPr>
          <p:cNvSpPr txBox="1"/>
          <p:nvPr/>
        </p:nvSpPr>
        <p:spPr>
          <a:xfrm>
            <a:off x="468529" y="707817"/>
            <a:ext cx="11296648" cy="5052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Font typeface="Wingdings" pitchFamily="2" charset="2"/>
              <a:buChar char="p"/>
            </a:pPr>
            <a:r>
              <a:rPr lang="zh-CN" altLang="e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实验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和结果</a:t>
            </a: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FAA57B3-6BE4-01CC-D6CA-EEC4C83CA0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355" y="1748677"/>
            <a:ext cx="5561455" cy="391868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0744737-FAB0-57D8-2318-D57E26504E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6789" y="1748676"/>
            <a:ext cx="4650749" cy="3918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2528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4">
            <a:extLst>
              <a:ext uri="{FF2B5EF4-FFF2-40B4-BE49-F238E27FC236}">
                <a16:creationId xmlns:a16="http://schemas.microsoft.com/office/drawing/2014/main" id="{0172BCB1-AC5A-2897-4AA1-987E5DD04721}"/>
              </a:ext>
            </a:extLst>
          </p:cNvPr>
          <p:cNvCxnSpPr/>
          <p:nvPr/>
        </p:nvCxnSpPr>
        <p:spPr>
          <a:xfrm>
            <a:off x="298383" y="707817"/>
            <a:ext cx="11636943" cy="1"/>
          </a:xfrm>
          <a:prstGeom prst="line">
            <a:avLst/>
          </a:prstGeom>
          <a:ln w="44450">
            <a:solidFill>
              <a:srgbClr val="2456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2">
            <a:extLst>
              <a:ext uri="{FF2B5EF4-FFF2-40B4-BE49-F238E27FC236}">
                <a16:creationId xmlns:a16="http://schemas.microsoft.com/office/drawing/2014/main" id="{2AD60704-E2ED-344C-D6DF-CF4D176FD1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8383" y="184598"/>
            <a:ext cx="90601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F9F9F9"/>
              </a:buClr>
              <a:buSzPct val="65000"/>
              <a:buFont typeface="Wingdings 2" panose="05020102010507070707" pitchFamily="18" charset="2"/>
              <a:buChar char=""/>
              <a:defRPr sz="28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80000"/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SzPct val="95000"/>
              <a:buFont typeface="Wingdings" panose="05000000000000000000" pitchFamily="2" charset="2"/>
              <a:buChar char=""/>
              <a:defRPr sz="22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100000"/>
              <a:buFont typeface="Wingdings 3" panose="05040102010807070707" pitchFamily="18" charset="2"/>
              <a:buChar char="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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anose="05020102010507070707" pitchFamily="18" charset="2"/>
              <a:buChar char="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anose="05020102010507070707" pitchFamily="18" charset="2"/>
              <a:buChar char="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anose="05020102010507070707" pitchFamily="18" charset="2"/>
              <a:buChar char="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anose="05020102010507070707" pitchFamily="18" charset="2"/>
              <a:buChar char="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9pPr>
          </a:lstStyle>
          <a:p>
            <a:pPr>
              <a:buNone/>
            </a:pPr>
            <a:r>
              <a:rPr lang="zh-CN" altLang="en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总结</a:t>
            </a:r>
            <a:endParaRPr lang="en" altLang="zh-CN" b="1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" name="直接连接符 3">
            <a:extLst>
              <a:ext uri="{FF2B5EF4-FFF2-40B4-BE49-F238E27FC236}">
                <a16:creationId xmlns:a16="http://schemas.microsoft.com/office/drawing/2014/main" id="{E862B276-B42B-6384-D280-A84BD3478B50}"/>
              </a:ext>
            </a:extLst>
          </p:cNvPr>
          <p:cNvCxnSpPr/>
          <p:nvPr/>
        </p:nvCxnSpPr>
        <p:spPr>
          <a:xfrm>
            <a:off x="298383" y="707817"/>
            <a:ext cx="11636943" cy="1"/>
          </a:xfrm>
          <a:prstGeom prst="line">
            <a:avLst/>
          </a:prstGeom>
          <a:ln w="44450">
            <a:solidFill>
              <a:srgbClr val="2456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919ED6D4-A10B-E9E5-1E02-A6448688F088}"/>
              </a:ext>
            </a:extLst>
          </p:cNvPr>
          <p:cNvSpPr txBox="1"/>
          <p:nvPr/>
        </p:nvSpPr>
        <p:spPr>
          <a:xfrm>
            <a:off x="277528" y="864466"/>
            <a:ext cx="11636943" cy="5121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p"/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Transformer + 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对比学习 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知识检索</a:t>
            </a: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zh-CN" sz="2000" b="0" i="0" dirty="0">
              <a:solidFill>
                <a:srgbClr val="4D4D4D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sz="2000" b="0" i="0" dirty="0">
                <a:solidFill>
                  <a:srgbClr val="4D4D4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相较于之前几年的工作，如今的工作会更普遍地选用</a:t>
            </a:r>
            <a:r>
              <a:rPr lang="en" altLang="zh-CN" sz="2000" b="0" i="0" dirty="0">
                <a:solidFill>
                  <a:srgbClr val="4D4D4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Transformer</a:t>
            </a:r>
            <a:r>
              <a:rPr lang="zh-CN" altLang="en-US" sz="2000" b="0" i="0" dirty="0">
                <a:solidFill>
                  <a:srgbClr val="4D4D4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框架作为骨干网络</a:t>
            </a:r>
            <a:endParaRPr lang="en-US" altLang="zh-CN" sz="2000" b="0" i="0" dirty="0">
              <a:solidFill>
                <a:srgbClr val="4D4D4D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srgbClr val="4D4D4D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srgbClr val="4D4D4D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提升诊断报告生成的精度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报告文本的多样性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371600" lvl="2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对比学习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：根据样本间距离调整学习策略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演变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triple;</a:t>
            </a:r>
          </a:p>
          <a:p>
            <a:pPr marL="1371600" lvl="2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多阶段生成和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refine</a:t>
            </a:r>
          </a:p>
          <a:p>
            <a:pPr lvl="1">
              <a:lnSpc>
                <a:spcPct val="150000"/>
              </a:lnSpc>
            </a:pP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基于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先验知识的检索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371600" lvl="2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构造知识图：疾病存储为结点，症状关联存储为边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371600" lvl="2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改进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attention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机制：引入过去生成的信息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371600" lvl="2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结合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memory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机制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：存储</a:t>
            </a:r>
            <a:r>
              <a:rPr lang="zh-CN" altLang="en-US" sz="2000" b="0" i="0" dirty="0">
                <a:solidFill>
                  <a:srgbClr val="4D4D4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视觉与文本的对应信息</a:t>
            </a: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03868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4">
            <a:extLst>
              <a:ext uri="{FF2B5EF4-FFF2-40B4-BE49-F238E27FC236}">
                <a16:creationId xmlns:a16="http://schemas.microsoft.com/office/drawing/2014/main" id="{0172BCB1-AC5A-2897-4AA1-987E5DD04721}"/>
              </a:ext>
            </a:extLst>
          </p:cNvPr>
          <p:cNvCxnSpPr/>
          <p:nvPr/>
        </p:nvCxnSpPr>
        <p:spPr>
          <a:xfrm>
            <a:off x="298383" y="707817"/>
            <a:ext cx="11636943" cy="1"/>
          </a:xfrm>
          <a:prstGeom prst="line">
            <a:avLst/>
          </a:prstGeom>
          <a:ln w="44450">
            <a:solidFill>
              <a:srgbClr val="2456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2">
            <a:extLst>
              <a:ext uri="{FF2B5EF4-FFF2-40B4-BE49-F238E27FC236}">
                <a16:creationId xmlns:a16="http://schemas.microsoft.com/office/drawing/2014/main" id="{2AD60704-E2ED-344C-D6DF-CF4D176FD1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8383" y="184598"/>
            <a:ext cx="162736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F9F9F9"/>
              </a:buClr>
              <a:buSzPct val="65000"/>
              <a:buFont typeface="Wingdings 2" panose="05020102010507070707" pitchFamily="18" charset="2"/>
              <a:buChar char=""/>
              <a:defRPr sz="28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80000"/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SzPct val="95000"/>
              <a:buFont typeface="Wingdings" panose="05000000000000000000" pitchFamily="2" charset="2"/>
              <a:buChar char=""/>
              <a:defRPr sz="22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100000"/>
              <a:buFont typeface="Wingdings 3" panose="05040102010807070707" pitchFamily="18" charset="2"/>
              <a:buChar char="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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anose="05020102010507070707" pitchFamily="18" charset="2"/>
              <a:buChar char="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anose="05020102010507070707" pitchFamily="18" charset="2"/>
              <a:buChar char="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anose="05020102010507070707" pitchFamily="18" charset="2"/>
              <a:buChar char="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anose="05020102010507070707" pitchFamily="18" charset="2"/>
              <a:buChar char="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9pPr>
          </a:lstStyle>
          <a:p>
            <a:pPr>
              <a:buNone/>
            </a:pPr>
            <a:r>
              <a:rPr lang="zh-CN" altLang="en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相关</a:t>
            </a: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论文</a:t>
            </a:r>
            <a:endParaRPr lang="en" altLang="zh-CN" b="1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" name="直接连接符 3">
            <a:extLst>
              <a:ext uri="{FF2B5EF4-FFF2-40B4-BE49-F238E27FC236}">
                <a16:creationId xmlns:a16="http://schemas.microsoft.com/office/drawing/2014/main" id="{E862B276-B42B-6384-D280-A84BD3478B50}"/>
              </a:ext>
            </a:extLst>
          </p:cNvPr>
          <p:cNvCxnSpPr/>
          <p:nvPr/>
        </p:nvCxnSpPr>
        <p:spPr>
          <a:xfrm>
            <a:off x="298383" y="707817"/>
            <a:ext cx="11636943" cy="1"/>
          </a:xfrm>
          <a:prstGeom prst="line">
            <a:avLst/>
          </a:prstGeom>
          <a:ln w="44450">
            <a:solidFill>
              <a:srgbClr val="2456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90BAABF9-535E-A1C2-C9CA-0D7C2AD41A42}"/>
              </a:ext>
            </a:extLst>
          </p:cNvPr>
          <p:cNvSpPr txBox="1"/>
          <p:nvPr/>
        </p:nvSpPr>
        <p:spPr>
          <a:xfrm>
            <a:off x="298383" y="1081614"/>
            <a:ext cx="11893617" cy="4845606"/>
          </a:xfrm>
          <a:prstGeom prst="roundRect">
            <a:avLst>
              <a:gd name="adj" fmla="val 4881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innerShdw blurRad="101600">
              <a:prstClr val="black">
                <a:alpha val="93771"/>
              </a:prstClr>
            </a:innerShdw>
          </a:effectLst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 the automatic generation of medical imaging reports, </a:t>
            </a:r>
            <a:r>
              <a:rPr lang="en" altLang="zh-CN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ACL 2018</a:t>
            </a:r>
          </a:p>
          <a:p>
            <a:pPr marL="342900" indent="-342900">
              <a:buAutoNum type="arabicPeriod"/>
            </a:pPr>
            <a:r>
              <a:rPr lang="en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Show, Describe and Conclude: On Exploiting the Structure Information of Chest X-ray Reports, </a:t>
            </a:r>
            <a:r>
              <a:rPr lang="en" altLang="zh-CN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ACL 2019</a:t>
            </a:r>
          </a:p>
          <a:p>
            <a:pPr marL="342900" indent="-342900">
              <a:buAutoNum type="arabicPeriod"/>
            </a:pPr>
            <a:r>
              <a:rPr lang="en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Generating Radiology Reports via Memory-driven Transformer, </a:t>
            </a:r>
            <a:r>
              <a:rPr lang="en" altLang="zh-CN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EMNLP 2020 </a:t>
            </a:r>
          </a:p>
          <a:p>
            <a:pPr marL="342900" indent="-342900">
              <a:buAutoNum type="arabicPeriod"/>
            </a:pPr>
            <a:r>
              <a:rPr lang="en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When Radiology Report Generation Meets Knowledge Graph, </a:t>
            </a:r>
            <a:r>
              <a:rPr lang="en" altLang="zh-CN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AAAI 2020</a:t>
            </a:r>
          </a:p>
          <a:p>
            <a:pPr marL="342900" indent="-342900">
              <a:buFontTx/>
              <a:buAutoNum type="arabicPeriod"/>
            </a:pPr>
            <a:r>
              <a:rPr lang="en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Exploring and Distilling Posterior and Prior Knowledge for Radiology Report Generation, </a:t>
            </a:r>
            <a:r>
              <a:rPr lang="en" altLang="zh-CN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CVPR 2021</a:t>
            </a:r>
          </a:p>
          <a:p>
            <a:pPr marL="342900" indent="-342900">
              <a:buFontTx/>
              <a:buAutoNum type="arabicPeriod"/>
            </a:pPr>
            <a:r>
              <a:rPr lang="en" altLang="zh-CN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Self-Boosting Framework for Automated Radiographic Report Generation</a:t>
            </a:r>
            <a:r>
              <a:rPr lang="en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" altLang="zh-CN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CVPR 2021</a:t>
            </a:r>
          </a:p>
          <a:p>
            <a:pPr marL="342900" indent="-342900">
              <a:buFontTx/>
              <a:buAutoNum type="arabicPeriod"/>
            </a:pPr>
            <a:r>
              <a:rPr lang="en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Auto-Encoding Knowledge Graph for Unsupervised Medical Report Generation, </a:t>
            </a:r>
            <a:r>
              <a:rPr lang="en" altLang="zh-CN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NIPS 2021</a:t>
            </a:r>
          </a:p>
          <a:p>
            <a:pPr marL="342900" indent="-342900">
              <a:buFontTx/>
              <a:buAutoNum type="arabicPeriod"/>
            </a:pPr>
            <a:r>
              <a:rPr lang="en" altLang="zh-CN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Cross-modal Memory Networks for Radiology Report Generation</a:t>
            </a:r>
            <a:r>
              <a:rPr lang="en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" altLang="zh-CN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ACL 2021</a:t>
            </a:r>
          </a:p>
          <a:p>
            <a:pPr marL="342900" indent="-342900">
              <a:buFontTx/>
              <a:buAutoNum type="arabicPeriod"/>
            </a:pPr>
            <a:r>
              <a:rPr lang="en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Word Graph Guided Summarization for Radiology Findings, </a:t>
            </a:r>
            <a:r>
              <a:rPr lang="en" altLang="zh-CN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ACL 2021</a:t>
            </a:r>
          </a:p>
          <a:p>
            <a:pPr marL="342900" indent="-342900">
              <a:buFontTx/>
              <a:buAutoNum type="arabicPeriod"/>
            </a:pPr>
            <a:r>
              <a:rPr lang="en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Automated Generation of Accurate &amp; Fluent Medical X-ray Reports,</a:t>
            </a:r>
            <a:r>
              <a:rPr lang="en" altLang="zh-CN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EMNLP 2021</a:t>
            </a:r>
          </a:p>
          <a:p>
            <a:pPr marL="342900" indent="-342900">
              <a:buFontTx/>
              <a:buAutoNum type="arabicPeriod"/>
            </a:pPr>
            <a:r>
              <a:rPr lang="en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Weakly Supervised Contrastive Learning for Chest X-Ray Report Generation,</a:t>
            </a:r>
            <a:r>
              <a:rPr lang="en" altLang="zh-CN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EMNLP findings 2021</a:t>
            </a:r>
          </a:p>
          <a:p>
            <a:pPr marL="342900" indent="-342900">
              <a:buFontTx/>
              <a:buAutoNum type="arabicPeriod"/>
            </a:pPr>
            <a:r>
              <a:rPr lang="en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Progressive Transformer-Based Generation of Radiology Reports, </a:t>
            </a:r>
            <a:r>
              <a:rPr lang="en" altLang="zh-CN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EMNLP findings 2021</a:t>
            </a:r>
            <a:endParaRPr lang="en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Tx/>
              <a:buAutoNum type="arabicPeriod"/>
            </a:pPr>
            <a:r>
              <a:rPr lang="en" altLang="zh-CN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Radiology Report Generation with a Learned Knowledge Base and Multi-modal Alignment, </a:t>
            </a:r>
            <a:r>
              <a:rPr lang="en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arxiv 202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Tx/>
              <a:buAutoNum type="arabicPeriod"/>
            </a:pPr>
            <a:r>
              <a:rPr lang="en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Understanding Transfer Learning for Chest Radiograph Clinical Report Generation with Modified Transformer Architectures,</a:t>
            </a:r>
            <a:r>
              <a:rPr lang="en" altLang="zh-CN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arxiv 2022.05</a:t>
            </a:r>
            <a:endParaRPr lang="en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224168D-1986-4DDB-CC87-0BBA8E905B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8175" y="29534"/>
            <a:ext cx="577150" cy="594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8581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4">
            <a:extLst>
              <a:ext uri="{FF2B5EF4-FFF2-40B4-BE49-F238E27FC236}">
                <a16:creationId xmlns:a16="http://schemas.microsoft.com/office/drawing/2014/main" id="{0172BCB1-AC5A-2897-4AA1-987E5DD04721}"/>
              </a:ext>
            </a:extLst>
          </p:cNvPr>
          <p:cNvCxnSpPr/>
          <p:nvPr/>
        </p:nvCxnSpPr>
        <p:spPr>
          <a:xfrm>
            <a:off x="298383" y="707817"/>
            <a:ext cx="11636943" cy="1"/>
          </a:xfrm>
          <a:prstGeom prst="line">
            <a:avLst/>
          </a:prstGeom>
          <a:ln w="44450">
            <a:solidFill>
              <a:srgbClr val="2456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2">
            <a:extLst>
              <a:ext uri="{FF2B5EF4-FFF2-40B4-BE49-F238E27FC236}">
                <a16:creationId xmlns:a16="http://schemas.microsoft.com/office/drawing/2014/main" id="{2AD60704-E2ED-344C-D6DF-CF4D176FD1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8383" y="184598"/>
            <a:ext cx="198804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F9F9F9"/>
              </a:buClr>
              <a:buSzPct val="65000"/>
              <a:buFont typeface="Wingdings 2" panose="05020102010507070707" pitchFamily="18" charset="2"/>
              <a:buChar char=""/>
              <a:defRPr sz="28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80000"/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SzPct val="95000"/>
              <a:buFont typeface="Wingdings" panose="05000000000000000000" pitchFamily="2" charset="2"/>
              <a:buChar char=""/>
              <a:defRPr sz="22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100000"/>
              <a:buFont typeface="Wingdings 3" panose="05040102010807070707" pitchFamily="18" charset="2"/>
              <a:buChar char="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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anose="05020102010507070707" pitchFamily="18" charset="2"/>
              <a:buChar char="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anose="05020102010507070707" pitchFamily="18" charset="2"/>
              <a:buChar char="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anose="05020102010507070707" pitchFamily="18" charset="2"/>
              <a:buChar char="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anose="05020102010507070707" pitchFamily="18" charset="2"/>
              <a:buChar char="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9pPr>
          </a:lstStyle>
          <a:p>
            <a:pPr>
              <a:buNone/>
            </a:pP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数据集介绍</a:t>
            </a:r>
            <a:endParaRPr lang="en" altLang="zh-CN" b="1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" name="直接连接符 3">
            <a:extLst>
              <a:ext uri="{FF2B5EF4-FFF2-40B4-BE49-F238E27FC236}">
                <a16:creationId xmlns:a16="http://schemas.microsoft.com/office/drawing/2014/main" id="{E862B276-B42B-6384-D280-A84BD3478B50}"/>
              </a:ext>
            </a:extLst>
          </p:cNvPr>
          <p:cNvCxnSpPr/>
          <p:nvPr/>
        </p:nvCxnSpPr>
        <p:spPr>
          <a:xfrm>
            <a:off x="298383" y="707817"/>
            <a:ext cx="11636943" cy="1"/>
          </a:xfrm>
          <a:prstGeom prst="line">
            <a:avLst/>
          </a:prstGeom>
          <a:ln w="44450">
            <a:solidFill>
              <a:srgbClr val="2456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>
            <a:extLst>
              <a:ext uri="{FF2B5EF4-FFF2-40B4-BE49-F238E27FC236}">
                <a16:creationId xmlns:a16="http://schemas.microsoft.com/office/drawing/2014/main" id="{9FFA18EF-1642-6467-5860-2E60EC496254}"/>
              </a:ext>
            </a:extLst>
          </p:cNvPr>
          <p:cNvSpPr txBox="1"/>
          <p:nvPr/>
        </p:nvSpPr>
        <p:spPr>
          <a:xfrm>
            <a:off x="298383" y="1145420"/>
            <a:ext cx="108050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MIMIC-CXR and IU-Xray datasets</a:t>
            </a:r>
            <a:endParaRPr lang="en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E12ECF2-5FF1-4E5C-6F21-64A52E7538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8175" y="29534"/>
            <a:ext cx="577150" cy="59405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1DABE8C5-38EE-00F8-83C7-7307DA4ECF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775" y="1838623"/>
            <a:ext cx="11058449" cy="4165349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E713C760-6DB3-A21B-268E-ACBE89DBC938}"/>
              </a:ext>
            </a:extLst>
          </p:cNvPr>
          <p:cNvSpPr/>
          <p:nvPr/>
        </p:nvSpPr>
        <p:spPr>
          <a:xfrm>
            <a:off x="566774" y="2553418"/>
            <a:ext cx="11058449" cy="621103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F393A42-7387-594C-6263-FB12449C6B5A}"/>
              </a:ext>
            </a:extLst>
          </p:cNvPr>
          <p:cNvSpPr/>
          <p:nvPr/>
        </p:nvSpPr>
        <p:spPr>
          <a:xfrm>
            <a:off x="588302" y="3994775"/>
            <a:ext cx="11036922" cy="439202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249422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4">
            <a:extLst>
              <a:ext uri="{FF2B5EF4-FFF2-40B4-BE49-F238E27FC236}">
                <a16:creationId xmlns:a16="http://schemas.microsoft.com/office/drawing/2014/main" id="{0172BCB1-AC5A-2897-4AA1-987E5DD04721}"/>
              </a:ext>
            </a:extLst>
          </p:cNvPr>
          <p:cNvCxnSpPr/>
          <p:nvPr/>
        </p:nvCxnSpPr>
        <p:spPr>
          <a:xfrm>
            <a:off x="298383" y="707817"/>
            <a:ext cx="11636943" cy="1"/>
          </a:xfrm>
          <a:prstGeom prst="line">
            <a:avLst/>
          </a:prstGeom>
          <a:ln w="44450">
            <a:solidFill>
              <a:srgbClr val="2456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2">
            <a:extLst>
              <a:ext uri="{FF2B5EF4-FFF2-40B4-BE49-F238E27FC236}">
                <a16:creationId xmlns:a16="http://schemas.microsoft.com/office/drawing/2014/main" id="{2AD60704-E2ED-344C-D6DF-CF4D176FD1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8383" y="184598"/>
            <a:ext cx="192713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F9F9F9"/>
              </a:buClr>
              <a:buSzPct val="65000"/>
              <a:buFont typeface="Wingdings 2" panose="05020102010507070707" pitchFamily="18" charset="2"/>
              <a:buChar char=""/>
              <a:defRPr sz="28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80000"/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SzPct val="95000"/>
              <a:buFont typeface="Wingdings" panose="05000000000000000000" pitchFamily="2" charset="2"/>
              <a:buChar char=""/>
              <a:defRPr sz="22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100000"/>
              <a:buFont typeface="Wingdings 3" panose="05040102010807070707" pitchFamily="18" charset="2"/>
              <a:buChar char="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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anose="05020102010507070707" pitchFamily="18" charset="2"/>
              <a:buChar char="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anose="05020102010507070707" pitchFamily="18" charset="2"/>
              <a:buChar char="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anose="05020102010507070707" pitchFamily="18" charset="2"/>
              <a:buChar char="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anose="05020102010507070707" pitchFamily="18" charset="2"/>
              <a:buChar char="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9pPr>
          </a:lstStyle>
          <a:p>
            <a:pPr>
              <a:buNone/>
            </a:pPr>
            <a:r>
              <a:rPr lang="zh-CN" altLang="en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论文</a:t>
            </a: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解读</a:t>
            </a:r>
            <a:r>
              <a:rPr lang="en-US" altLang="zh-CN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1:</a:t>
            </a:r>
            <a:endParaRPr lang="en" altLang="zh-CN" b="1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" name="直接连接符 3">
            <a:extLst>
              <a:ext uri="{FF2B5EF4-FFF2-40B4-BE49-F238E27FC236}">
                <a16:creationId xmlns:a16="http://schemas.microsoft.com/office/drawing/2014/main" id="{E862B276-B42B-6384-D280-A84BD3478B50}"/>
              </a:ext>
            </a:extLst>
          </p:cNvPr>
          <p:cNvCxnSpPr/>
          <p:nvPr/>
        </p:nvCxnSpPr>
        <p:spPr>
          <a:xfrm>
            <a:off x="298383" y="707817"/>
            <a:ext cx="11636943" cy="1"/>
          </a:xfrm>
          <a:prstGeom prst="line">
            <a:avLst/>
          </a:prstGeom>
          <a:ln w="44450">
            <a:solidFill>
              <a:srgbClr val="2456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F9AB0E5E-32DB-BE82-9339-91E503C7A44A}"/>
              </a:ext>
            </a:extLst>
          </p:cNvPr>
          <p:cNvSpPr txBox="1"/>
          <p:nvPr/>
        </p:nvSpPr>
        <p:spPr>
          <a:xfrm>
            <a:off x="714330" y="4118765"/>
            <a:ext cx="10805046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p"/>
            </a:pP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动机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对于医疗报告生成任务而言，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X-Ray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图像与一般图像相比，图像之间相似度较高，需要学习细粒度的视觉差异，以生成准确的疾病相关的描述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➾ 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需要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进一步加强视觉和文本表示</a:t>
            </a: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➾ 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训练分类器的方法：泛化性差且疾病标签分布稀疏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235B3D29-BE95-7175-22EE-117B34EADE66}"/>
              </a:ext>
            </a:extLst>
          </p:cNvPr>
          <p:cNvSpPr txBox="1"/>
          <p:nvPr/>
        </p:nvSpPr>
        <p:spPr>
          <a:xfrm>
            <a:off x="2321391" y="215375"/>
            <a:ext cx="75492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C00000"/>
                </a:solidFill>
              </a:rPr>
              <a:t>提出“双分支的自增强策略”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190861C-D4FC-2EED-A00B-80E422F014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8175" y="29534"/>
            <a:ext cx="577150" cy="594054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5B83B566-645C-BFC4-3A6B-521B7EB62E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249" y="1092671"/>
            <a:ext cx="10565209" cy="2993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1461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4">
            <a:extLst>
              <a:ext uri="{FF2B5EF4-FFF2-40B4-BE49-F238E27FC236}">
                <a16:creationId xmlns:a16="http://schemas.microsoft.com/office/drawing/2014/main" id="{0172BCB1-AC5A-2897-4AA1-987E5DD04721}"/>
              </a:ext>
            </a:extLst>
          </p:cNvPr>
          <p:cNvCxnSpPr/>
          <p:nvPr/>
        </p:nvCxnSpPr>
        <p:spPr>
          <a:xfrm>
            <a:off x="298383" y="707817"/>
            <a:ext cx="11636943" cy="1"/>
          </a:xfrm>
          <a:prstGeom prst="line">
            <a:avLst/>
          </a:prstGeom>
          <a:ln w="44450">
            <a:solidFill>
              <a:srgbClr val="2456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2">
            <a:extLst>
              <a:ext uri="{FF2B5EF4-FFF2-40B4-BE49-F238E27FC236}">
                <a16:creationId xmlns:a16="http://schemas.microsoft.com/office/drawing/2014/main" id="{2AD60704-E2ED-344C-D6DF-CF4D176FD1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8382" y="184598"/>
            <a:ext cx="1163694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rgbClr val="F9F9F9"/>
              </a:buClr>
              <a:buSzPct val="65000"/>
              <a:buFont typeface="Wingdings 2" panose="05020102010507070707" pitchFamily="18" charset="2"/>
              <a:buChar char=""/>
              <a:defRPr sz="28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80000"/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SzPct val="95000"/>
              <a:buFont typeface="Wingdings" panose="05000000000000000000" pitchFamily="2" charset="2"/>
              <a:buChar char=""/>
              <a:defRPr sz="22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100000"/>
              <a:buFont typeface="Wingdings 3" panose="05040102010807070707" pitchFamily="18" charset="2"/>
              <a:buChar char="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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anose="05020102010507070707" pitchFamily="18" charset="2"/>
              <a:buChar char="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anose="05020102010507070707" pitchFamily="18" charset="2"/>
              <a:buChar char="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anose="05020102010507070707" pitchFamily="18" charset="2"/>
              <a:buChar char="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anose="05020102010507070707" pitchFamily="18" charset="2"/>
              <a:buChar char="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9pPr>
          </a:lstStyle>
          <a:p>
            <a:pPr>
              <a:buNone/>
            </a:pPr>
            <a:r>
              <a:rPr lang="en" altLang="zh-CN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Self-boosting Framework for Automated Radiographic Report Generation</a:t>
            </a:r>
          </a:p>
        </p:txBody>
      </p:sp>
      <p:cxnSp>
        <p:nvCxnSpPr>
          <p:cNvPr id="6" name="直接连接符 3">
            <a:extLst>
              <a:ext uri="{FF2B5EF4-FFF2-40B4-BE49-F238E27FC236}">
                <a16:creationId xmlns:a16="http://schemas.microsoft.com/office/drawing/2014/main" id="{E862B276-B42B-6384-D280-A84BD3478B50}"/>
              </a:ext>
            </a:extLst>
          </p:cNvPr>
          <p:cNvCxnSpPr/>
          <p:nvPr/>
        </p:nvCxnSpPr>
        <p:spPr>
          <a:xfrm>
            <a:off x="298383" y="707817"/>
            <a:ext cx="11636943" cy="1"/>
          </a:xfrm>
          <a:prstGeom prst="line">
            <a:avLst/>
          </a:prstGeom>
          <a:ln w="44450">
            <a:solidFill>
              <a:srgbClr val="2456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>
            <a:extLst>
              <a:ext uri="{FF2B5EF4-FFF2-40B4-BE49-F238E27FC236}">
                <a16:creationId xmlns:a16="http://schemas.microsoft.com/office/drawing/2014/main" id="{5190861C-D4FC-2EED-A00B-80E422F014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8175" y="29534"/>
            <a:ext cx="577150" cy="594054"/>
          </a:xfrm>
          <a:prstGeom prst="rect">
            <a:avLst/>
          </a:prstGeom>
        </p:spPr>
      </p:pic>
      <p:sp>
        <p:nvSpPr>
          <p:cNvPr id="2" name="文本框 6">
            <a:extLst>
              <a:ext uri="{FF2B5EF4-FFF2-40B4-BE49-F238E27FC236}">
                <a16:creationId xmlns:a16="http://schemas.microsoft.com/office/drawing/2014/main" id="{FBC4851F-B57B-C960-8909-FD690EBFE9EF}"/>
              </a:ext>
            </a:extLst>
          </p:cNvPr>
          <p:cNvSpPr txBox="1"/>
          <p:nvPr/>
        </p:nvSpPr>
        <p:spPr>
          <a:xfrm>
            <a:off x="468529" y="707817"/>
            <a:ext cx="11296648" cy="96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Font typeface="Wingdings" pitchFamily="2" charset="2"/>
              <a:buChar char="p"/>
            </a:pP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双分支框架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1">
              <a:lnSpc>
                <a:spcPct val="150000"/>
              </a:lnSpc>
            </a:pP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两个分支：主任务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——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报告生成，辅助任务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——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图文匹配</a:t>
            </a: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5A06EAD-F8EF-F258-577A-94E0798D7FC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8" r="48"/>
          <a:stretch/>
        </p:blipFill>
        <p:spPr>
          <a:xfrm>
            <a:off x="1428123" y="1812537"/>
            <a:ext cx="9335754" cy="486086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690582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4">
            <a:extLst>
              <a:ext uri="{FF2B5EF4-FFF2-40B4-BE49-F238E27FC236}">
                <a16:creationId xmlns:a16="http://schemas.microsoft.com/office/drawing/2014/main" id="{0172BCB1-AC5A-2897-4AA1-987E5DD04721}"/>
              </a:ext>
            </a:extLst>
          </p:cNvPr>
          <p:cNvCxnSpPr/>
          <p:nvPr/>
        </p:nvCxnSpPr>
        <p:spPr>
          <a:xfrm>
            <a:off x="298383" y="707817"/>
            <a:ext cx="11636943" cy="1"/>
          </a:xfrm>
          <a:prstGeom prst="line">
            <a:avLst/>
          </a:prstGeom>
          <a:ln w="44450">
            <a:solidFill>
              <a:srgbClr val="2456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2">
            <a:extLst>
              <a:ext uri="{FF2B5EF4-FFF2-40B4-BE49-F238E27FC236}">
                <a16:creationId xmlns:a16="http://schemas.microsoft.com/office/drawing/2014/main" id="{2AD60704-E2ED-344C-D6DF-CF4D176FD1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8382" y="184598"/>
            <a:ext cx="1163694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rgbClr val="F9F9F9"/>
              </a:buClr>
              <a:buSzPct val="65000"/>
              <a:buFont typeface="Wingdings 2" panose="05020102010507070707" pitchFamily="18" charset="2"/>
              <a:buChar char=""/>
              <a:defRPr sz="28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80000"/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SzPct val="95000"/>
              <a:buFont typeface="Wingdings" panose="05000000000000000000" pitchFamily="2" charset="2"/>
              <a:buChar char=""/>
              <a:defRPr sz="22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100000"/>
              <a:buFont typeface="Wingdings 3" panose="05040102010807070707" pitchFamily="18" charset="2"/>
              <a:buChar char="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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anose="05020102010507070707" pitchFamily="18" charset="2"/>
              <a:buChar char="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anose="05020102010507070707" pitchFamily="18" charset="2"/>
              <a:buChar char="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anose="05020102010507070707" pitchFamily="18" charset="2"/>
              <a:buChar char="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anose="05020102010507070707" pitchFamily="18" charset="2"/>
              <a:buChar char="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9pPr>
          </a:lstStyle>
          <a:p>
            <a:pPr>
              <a:buNone/>
            </a:pPr>
            <a:r>
              <a:rPr lang="en" altLang="zh-CN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Self-boosting Framework for Automated Radiographic Report Generation</a:t>
            </a:r>
          </a:p>
        </p:txBody>
      </p:sp>
      <p:cxnSp>
        <p:nvCxnSpPr>
          <p:cNvPr id="6" name="直接连接符 3">
            <a:extLst>
              <a:ext uri="{FF2B5EF4-FFF2-40B4-BE49-F238E27FC236}">
                <a16:creationId xmlns:a16="http://schemas.microsoft.com/office/drawing/2014/main" id="{E862B276-B42B-6384-D280-A84BD3478B50}"/>
              </a:ext>
            </a:extLst>
          </p:cNvPr>
          <p:cNvCxnSpPr/>
          <p:nvPr/>
        </p:nvCxnSpPr>
        <p:spPr>
          <a:xfrm>
            <a:off x="298383" y="707817"/>
            <a:ext cx="11636943" cy="1"/>
          </a:xfrm>
          <a:prstGeom prst="line">
            <a:avLst/>
          </a:prstGeom>
          <a:ln w="44450">
            <a:solidFill>
              <a:srgbClr val="2456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>
            <a:extLst>
              <a:ext uri="{FF2B5EF4-FFF2-40B4-BE49-F238E27FC236}">
                <a16:creationId xmlns:a16="http://schemas.microsoft.com/office/drawing/2014/main" id="{5190861C-D4FC-2EED-A00B-80E422F014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8175" y="29534"/>
            <a:ext cx="577150" cy="594054"/>
          </a:xfrm>
          <a:prstGeom prst="rect">
            <a:avLst/>
          </a:prstGeom>
        </p:spPr>
      </p:pic>
      <p:sp>
        <p:nvSpPr>
          <p:cNvPr id="2" name="文本框 6">
            <a:extLst>
              <a:ext uri="{FF2B5EF4-FFF2-40B4-BE49-F238E27FC236}">
                <a16:creationId xmlns:a16="http://schemas.microsoft.com/office/drawing/2014/main" id="{FBC4851F-B57B-C960-8909-FD690EBFE9EF}"/>
              </a:ext>
            </a:extLst>
          </p:cNvPr>
          <p:cNvSpPr txBox="1"/>
          <p:nvPr/>
        </p:nvSpPr>
        <p:spPr>
          <a:xfrm>
            <a:off x="7557926" y="1406718"/>
            <a:ext cx="4377399" cy="28135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Font typeface="Wingdings" pitchFamily="2" charset="2"/>
              <a:buChar char="p"/>
            </a:pP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主分支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RG—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报告生成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1">
              <a:lnSpc>
                <a:spcPct val="150000"/>
              </a:lnSpc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图像编码器和报告解码器组成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lvl="1">
              <a:lnSpc>
                <a:spcPct val="150000"/>
              </a:lnSpc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层次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LSTM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模型（句子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单词）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p"/>
            </a:pP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辅助分支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ITM—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图文匹配</a:t>
            </a: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图像编码器和报告编码器组成；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预测输入的图像和报告是否匹配；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5A06EAD-F8EF-F258-577A-94E0798D7FC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8" r="48"/>
          <a:stretch/>
        </p:blipFill>
        <p:spPr>
          <a:xfrm>
            <a:off x="436404" y="1037846"/>
            <a:ext cx="6820679" cy="355133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76E684CC-7113-1540-77C3-2D5AB9012E68}"/>
              </a:ext>
            </a:extLst>
          </p:cNvPr>
          <p:cNvSpPr txBox="1"/>
          <p:nvPr/>
        </p:nvSpPr>
        <p:spPr>
          <a:xfrm>
            <a:off x="298382" y="4796951"/>
            <a:ext cx="12028619" cy="18902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p"/>
            </a:pP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双分支自增强策略</a:t>
            </a: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50000"/>
              </a:lnSpc>
              <a:buFont typeface="系统字体常规体"/>
              <a:buChar char="-"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共享视觉编码器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50000"/>
              </a:lnSpc>
              <a:buFont typeface="系统字体常规体"/>
              <a:buChar char="-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ITM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分支的报告编码器被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RG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分支用来评估生成的报告和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ground truth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之间的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loss</a:t>
            </a:r>
          </a:p>
          <a:p>
            <a:pPr marL="800100" lvl="1" indent="-342900">
              <a:lnSpc>
                <a:spcPct val="150000"/>
              </a:lnSpc>
              <a:buFont typeface="系统字体常规体"/>
              <a:buChar char="-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RG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分支生成的报告作为额外的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hard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样本传递给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ITM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分支，迫使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ITM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分支增强特征学习来改进自身</a:t>
            </a:r>
          </a:p>
        </p:txBody>
      </p:sp>
    </p:spTree>
    <p:extLst>
      <p:ext uri="{BB962C8B-B14F-4D97-AF65-F5344CB8AC3E}">
        <p14:creationId xmlns:p14="http://schemas.microsoft.com/office/powerpoint/2010/main" val="36690332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4">
            <a:extLst>
              <a:ext uri="{FF2B5EF4-FFF2-40B4-BE49-F238E27FC236}">
                <a16:creationId xmlns:a16="http://schemas.microsoft.com/office/drawing/2014/main" id="{0172BCB1-AC5A-2897-4AA1-987E5DD04721}"/>
              </a:ext>
            </a:extLst>
          </p:cNvPr>
          <p:cNvCxnSpPr/>
          <p:nvPr/>
        </p:nvCxnSpPr>
        <p:spPr>
          <a:xfrm>
            <a:off x="298383" y="707817"/>
            <a:ext cx="11636943" cy="1"/>
          </a:xfrm>
          <a:prstGeom prst="line">
            <a:avLst/>
          </a:prstGeom>
          <a:ln w="44450">
            <a:solidFill>
              <a:srgbClr val="2456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2">
            <a:extLst>
              <a:ext uri="{FF2B5EF4-FFF2-40B4-BE49-F238E27FC236}">
                <a16:creationId xmlns:a16="http://schemas.microsoft.com/office/drawing/2014/main" id="{2AD60704-E2ED-344C-D6DF-CF4D176FD1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8382" y="184598"/>
            <a:ext cx="1163694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rgbClr val="F9F9F9"/>
              </a:buClr>
              <a:buSzPct val="65000"/>
              <a:buFont typeface="Wingdings 2" panose="05020102010507070707" pitchFamily="18" charset="2"/>
              <a:buChar char=""/>
              <a:defRPr sz="28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80000"/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SzPct val="95000"/>
              <a:buFont typeface="Wingdings" panose="05000000000000000000" pitchFamily="2" charset="2"/>
              <a:buChar char=""/>
              <a:defRPr sz="22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100000"/>
              <a:buFont typeface="Wingdings 3" panose="05040102010807070707" pitchFamily="18" charset="2"/>
              <a:buChar char="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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anose="05020102010507070707" pitchFamily="18" charset="2"/>
              <a:buChar char="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anose="05020102010507070707" pitchFamily="18" charset="2"/>
              <a:buChar char="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anose="05020102010507070707" pitchFamily="18" charset="2"/>
              <a:buChar char="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anose="05020102010507070707" pitchFamily="18" charset="2"/>
              <a:buChar char="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9pPr>
          </a:lstStyle>
          <a:p>
            <a:pPr>
              <a:buNone/>
            </a:pPr>
            <a:r>
              <a:rPr lang="en" altLang="zh-CN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Self-boosting Framework for Automated Radiographic Report Generation</a:t>
            </a:r>
          </a:p>
        </p:txBody>
      </p:sp>
      <p:cxnSp>
        <p:nvCxnSpPr>
          <p:cNvPr id="6" name="直接连接符 3">
            <a:extLst>
              <a:ext uri="{FF2B5EF4-FFF2-40B4-BE49-F238E27FC236}">
                <a16:creationId xmlns:a16="http://schemas.microsoft.com/office/drawing/2014/main" id="{E862B276-B42B-6384-D280-A84BD3478B50}"/>
              </a:ext>
            </a:extLst>
          </p:cNvPr>
          <p:cNvCxnSpPr/>
          <p:nvPr/>
        </p:nvCxnSpPr>
        <p:spPr>
          <a:xfrm>
            <a:off x="298383" y="707817"/>
            <a:ext cx="11636943" cy="1"/>
          </a:xfrm>
          <a:prstGeom prst="line">
            <a:avLst/>
          </a:prstGeom>
          <a:ln w="44450">
            <a:solidFill>
              <a:srgbClr val="2456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>
            <a:extLst>
              <a:ext uri="{FF2B5EF4-FFF2-40B4-BE49-F238E27FC236}">
                <a16:creationId xmlns:a16="http://schemas.microsoft.com/office/drawing/2014/main" id="{5190861C-D4FC-2EED-A00B-80E422F014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8175" y="29534"/>
            <a:ext cx="577150" cy="594054"/>
          </a:xfrm>
          <a:prstGeom prst="rect">
            <a:avLst/>
          </a:prstGeom>
        </p:spPr>
      </p:pic>
      <p:sp>
        <p:nvSpPr>
          <p:cNvPr id="2" name="文本框 6">
            <a:extLst>
              <a:ext uri="{FF2B5EF4-FFF2-40B4-BE49-F238E27FC236}">
                <a16:creationId xmlns:a16="http://schemas.microsoft.com/office/drawing/2014/main" id="{FBC4851F-B57B-C960-8909-FD690EBFE9EF}"/>
              </a:ext>
            </a:extLst>
          </p:cNvPr>
          <p:cNvSpPr txBox="1"/>
          <p:nvPr/>
        </p:nvSpPr>
        <p:spPr>
          <a:xfrm>
            <a:off x="7316648" y="1417251"/>
            <a:ext cx="4498515" cy="1883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Font typeface="Wingdings" pitchFamily="2" charset="2"/>
              <a:buChar char="p"/>
            </a:pP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图像编码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800100" lvl="1" indent="-342900">
              <a:lnSpc>
                <a:spcPct val="150000"/>
              </a:lnSpc>
              <a:buFont typeface="系统字体常规体"/>
              <a:buChar char="-"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选择性搜索算法生成区域建议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800100" lvl="1" indent="-342900">
              <a:lnSpc>
                <a:spcPct val="150000"/>
              </a:lnSpc>
              <a:buFont typeface="系统字体常规体"/>
              <a:buChar char="-"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自注意力机制加强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region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学习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lvl="1">
              <a:lnSpc>
                <a:spcPct val="150000"/>
              </a:lnSpc>
            </a:pP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5A06EAD-F8EF-F258-577A-94E0798D7FC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8" r="48"/>
          <a:stretch/>
        </p:blipFill>
        <p:spPr>
          <a:xfrm>
            <a:off x="436404" y="1037846"/>
            <a:ext cx="6820679" cy="355133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71307B95-EEC6-F123-077D-44417877DBD5}"/>
              </a:ext>
            </a:extLst>
          </p:cNvPr>
          <p:cNvSpPr/>
          <p:nvPr/>
        </p:nvSpPr>
        <p:spPr>
          <a:xfrm>
            <a:off x="3691234" y="1037845"/>
            <a:ext cx="3565849" cy="1481067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30B2C8E-E75A-E088-A831-4A021CE70469}"/>
              </a:ext>
            </a:extLst>
          </p:cNvPr>
          <p:cNvSpPr txBox="1"/>
          <p:nvPr/>
        </p:nvSpPr>
        <p:spPr>
          <a:xfrm>
            <a:off x="7316648" y="2777511"/>
            <a:ext cx="4618677" cy="14285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p"/>
            </a:pP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文本解码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层级结构化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LSTM</a:t>
            </a:r>
          </a:p>
          <a:p>
            <a:pPr marL="800100" lvl="1" indent="-342900">
              <a:lnSpc>
                <a:spcPct val="150000"/>
              </a:lnSpc>
              <a:buFont typeface="系统字体常规体"/>
              <a:buChar char="-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sentence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LSTM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：得到主题向量；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50000"/>
              </a:lnSpc>
              <a:buFont typeface="系统字体常规体"/>
              <a:buChar char="-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word LSTM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：生成报告句子；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DA036FD6-4BE0-B345-AFFA-2D52A778BA32}"/>
              </a:ext>
            </a:extLst>
          </p:cNvPr>
          <p:cNvSpPr txBox="1"/>
          <p:nvPr/>
        </p:nvSpPr>
        <p:spPr>
          <a:xfrm>
            <a:off x="1772729" y="2259516"/>
            <a:ext cx="13672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图像编码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09CBDF5A-B7CA-C1BF-C3D8-AB970948D8DA}"/>
              </a:ext>
            </a:extLst>
          </p:cNvPr>
          <p:cNvSpPr txBox="1"/>
          <p:nvPr/>
        </p:nvSpPr>
        <p:spPr>
          <a:xfrm>
            <a:off x="3485841" y="3986479"/>
            <a:ext cx="13672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文本解码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E3D1F344-0C44-B48E-8183-2E007A41D0AD}"/>
              </a:ext>
            </a:extLst>
          </p:cNvPr>
          <p:cNvSpPr txBox="1"/>
          <p:nvPr/>
        </p:nvSpPr>
        <p:spPr>
          <a:xfrm>
            <a:off x="7316648" y="1009101"/>
            <a:ext cx="356584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主分支</a:t>
            </a:r>
            <a:r>
              <a:rPr lang="en-US" altLang="zh-CN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RG—</a:t>
            </a:r>
            <a:r>
              <a:rPr lang="zh-CN" altLang="en-US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报告生成</a:t>
            </a:r>
            <a:endParaRPr lang="zh-CN" altLang="en-US" sz="2000" dirty="0">
              <a:solidFill>
                <a:srgbClr val="C00000"/>
              </a:solidFill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A7D3BBBB-73E4-DB62-3031-F9910735166A}"/>
              </a:ext>
            </a:extLst>
          </p:cNvPr>
          <p:cNvSpPr txBox="1"/>
          <p:nvPr/>
        </p:nvSpPr>
        <p:spPr>
          <a:xfrm>
            <a:off x="298382" y="4649390"/>
            <a:ext cx="6100996" cy="17045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sentence-LSTM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输入图像特征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输出主题向量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预测是否停止生成句子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4164127D-29EC-BE14-6BEA-32A279A0BC18}"/>
              </a:ext>
            </a:extLst>
          </p:cNvPr>
          <p:cNvSpPr txBox="1"/>
          <p:nvPr/>
        </p:nvSpPr>
        <p:spPr>
          <a:xfrm>
            <a:off x="7364179" y="4649390"/>
            <a:ext cx="4370474" cy="12890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word-LSTM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50000"/>
              </a:lnSpc>
              <a:buAutoNum type="arabicPeriod"/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输入主题向量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50000"/>
              </a:lnSpc>
              <a:buAutoNum type="arabicPeriod"/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输出句子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0DE90E07-4E4B-C6B3-4761-82695279F6AB}"/>
                  </a:ext>
                </a:extLst>
              </p:cNvPr>
              <p:cNvSpPr txBox="1"/>
              <p:nvPr/>
            </p:nvSpPr>
            <p:spPr>
              <a:xfrm>
                <a:off x="3648683" y="6228365"/>
                <a:ext cx="275069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b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𝐪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b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i</m:t>
                          </m:r>
                        </m:sub>
                      </m:sSub>
                      <m:r>
                        <a:rPr lang="en-US" altLang="zh-CN" b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b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sigmoid</m:t>
                      </m:r>
                      <m:r>
                        <a:rPr lang="en-US" altLang="zh-CN" b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altLang="zh-CN" b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linear</m:t>
                      </m:r>
                      <m:r>
                        <a:rPr lang="en-US" altLang="zh-CN" b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𝐡</m:t>
                          </m:r>
                        </m:e>
                        <m:sub>
                          <m:r>
                            <a:rPr lang="en-US" altLang="zh-CN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𝐢</m:t>
                          </m:r>
                        </m:sub>
                      </m:sSub>
                      <m:r>
                        <a:rPr lang="en-US" altLang="zh-CN" b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))</m:t>
                      </m:r>
                    </m:oMath>
                  </m:oMathPara>
                </a14:m>
                <a:endParaRPr lang="zh-CN" altLang="en-US" b="1" dirty="0"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0DE90E07-4E4B-C6B3-4761-82695279F6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8683" y="6228365"/>
                <a:ext cx="2750695" cy="369332"/>
              </a:xfrm>
              <a:prstGeom prst="rect">
                <a:avLst/>
              </a:prstGeom>
              <a:blipFill>
                <a:blip r:embed="rId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8" name="组合 27">
            <a:extLst>
              <a:ext uri="{FF2B5EF4-FFF2-40B4-BE49-F238E27FC236}">
                <a16:creationId xmlns:a16="http://schemas.microsoft.com/office/drawing/2014/main" id="{3E7A2C8D-0365-E975-977A-1B9BBAA6B649}"/>
              </a:ext>
            </a:extLst>
          </p:cNvPr>
          <p:cNvGrpSpPr/>
          <p:nvPr/>
        </p:nvGrpSpPr>
        <p:grpSpPr>
          <a:xfrm>
            <a:off x="3691234" y="4988586"/>
            <a:ext cx="3138358" cy="927870"/>
            <a:chOff x="3691234" y="5345513"/>
            <a:chExt cx="3138358" cy="927870"/>
          </a:xfrm>
        </p:grpSpPr>
        <p:pic>
          <p:nvPicPr>
            <p:cNvPr id="22" name="图片 21">
              <a:extLst>
                <a:ext uri="{FF2B5EF4-FFF2-40B4-BE49-F238E27FC236}">
                  <a16:creationId xmlns:a16="http://schemas.microsoft.com/office/drawing/2014/main" id="{E5B495DC-FEDD-C17F-F067-D75EB8EDF6F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691234" y="5345513"/>
              <a:ext cx="1500745" cy="261758"/>
            </a:xfrm>
            <a:prstGeom prst="rect">
              <a:avLst/>
            </a:prstGeom>
          </p:spPr>
        </p:pic>
        <p:pic>
          <p:nvPicPr>
            <p:cNvPr id="23" name="图片 22">
              <a:extLst>
                <a:ext uri="{FF2B5EF4-FFF2-40B4-BE49-F238E27FC236}">
                  <a16:creationId xmlns:a16="http://schemas.microsoft.com/office/drawing/2014/main" id="{8C3E49E4-470E-0CFF-3D43-16D93067780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691234" y="5627662"/>
              <a:ext cx="3138358" cy="315693"/>
            </a:xfrm>
            <a:prstGeom prst="rect">
              <a:avLst/>
            </a:prstGeom>
          </p:spPr>
        </p:pic>
        <p:pic>
          <p:nvPicPr>
            <p:cNvPr id="27" name="图片 26">
              <a:extLst>
                <a:ext uri="{FF2B5EF4-FFF2-40B4-BE49-F238E27FC236}">
                  <a16:creationId xmlns:a16="http://schemas.microsoft.com/office/drawing/2014/main" id="{431CFEA6-6DDD-D05D-A913-E2F48FF3F3E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691234" y="5957691"/>
              <a:ext cx="2564998" cy="315692"/>
            </a:xfrm>
            <a:prstGeom prst="rect">
              <a:avLst/>
            </a:prstGeom>
          </p:spPr>
        </p:pic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11775A4B-7560-6F12-EDA1-8EF16C581DBB}"/>
              </a:ext>
            </a:extLst>
          </p:cNvPr>
          <p:cNvGrpSpPr/>
          <p:nvPr/>
        </p:nvGrpSpPr>
        <p:grpSpPr>
          <a:xfrm>
            <a:off x="8318868" y="5952015"/>
            <a:ext cx="3417051" cy="341983"/>
            <a:chOff x="2593097" y="4679247"/>
            <a:chExt cx="6691868" cy="719462"/>
          </a:xfrm>
        </p:grpSpPr>
        <p:pic>
          <p:nvPicPr>
            <p:cNvPr id="29" name="图片 28">
              <a:extLst>
                <a:ext uri="{FF2B5EF4-FFF2-40B4-BE49-F238E27FC236}">
                  <a16:creationId xmlns:a16="http://schemas.microsoft.com/office/drawing/2014/main" id="{866CAC10-FFBF-7849-9654-B5F961AC63A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593097" y="4745986"/>
              <a:ext cx="3002526" cy="652723"/>
            </a:xfrm>
            <a:prstGeom prst="rect">
              <a:avLst/>
            </a:prstGeom>
          </p:spPr>
        </p:pic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91FCA7CC-82F1-481F-ADBD-9647096D6DB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615244" y="4679247"/>
              <a:ext cx="3669721" cy="700583"/>
            </a:xfrm>
            <a:prstGeom prst="rect">
              <a:avLst/>
            </a:prstGeom>
          </p:spPr>
        </p:pic>
      </p:grpSp>
      <p:pic>
        <p:nvPicPr>
          <p:cNvPr id="32" name="图片 31">
            <a:extLst>
              <a:ext uri="{FF2B5EF4-FFF2-40B4-BE49-F238E27FC236}">
                <a16:creationId xmlns:a16="http://schemas.microsoft.com/office/drawing/2014/main" id="{22057393-CA08-2198-39EB-F370CC37347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327717" y="6406145"/>
            <a:ext cx="2750695" cy="333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6290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4">
            <a:extLst>
              <a:ext uri="{FF2B5EF4-FFF2-40B4-BE49-F238E27FC236}">
                <a16:creationId xmlns:a16="http://schemas.microsoft.com/office/drawing/2014/main" id="{0172BCB1-AC5A-2897-4AA1-987E5DD04721}"/>
              </a:ext>
            </a:extLst>
          </p:cNvPr>
          <p:cNvCxnSpPr/>
          <p:nvPr/>
        </p:nvCxnSpPr>
        <p:spPr>
          <a:xfrm>
            <a:off x="298383" y="707817"/>
            <a:ext cx="11636943" cy="1"/>
          </a:xfrm>
          <a:prstGeom prst="line">
            <a:avLst/>
          </a:prstGeom>
          <a:ln w="44450">
            <a:solidFill>
              <a:srgbClr val="2456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2">
            <a:extLst>
              <a:ext uri="{FF2B5EF4-FFF2-40B4-BE49-F238E27FC236}">
                <a16:creationId xmlns:a16="http://schemas.microsoft.com/office/drawing/2014/main" id="{2AD60704-E2ED-344C-D6DF-CF4D176FD1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8382" y="184598"/>
            <a:ext cx="1163694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rgbClr val="F9F9F9"/>
              </a:buClr>
              <a:buSzPct val="65000"/>
              <a:buFont typeface="Wingdings 2" panose="05020102010507070707" pitchFamily="18" charset="2"/>
              <a:buChar char=""/>
              <a:defRPr sz="28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80000"/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SzPct val="95000"/>
              <a:buFont typeface="Wingdings" panose="05000000000000000000" pitchFamily="2" charset="2"/>
              <a:buChar char=""/>
              <a:defRPr sz="22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100000"/>
              <a:buFont typeface="Wingdings 3" panose="05040102010807070707" pitchFamily="18" charset="2"/>
              <a:buChar char="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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anose="05020102010507070707" pitchFamily="18" charset="2"/>
              <a:buChar char="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anose="05020102010507070707" pitchFamily="18" charset="2"/>
              <a:buChar char="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anose="05020102010507070707" pitchFamily="18" charset="2"/>
              <a:buChar char="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anose="05020102010507070707" pitchFamily="18" charset="2"/>
              <a:buChar char="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9pPr>
          </a:lstStyle>
          <a:p>
            <a:pPr>
              <a:buNone/>
            </a:pPr>
            <a:r>
              <a:rPr lang="en" altLang="zh-CN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Self-boosting Framework for Automated Radiographic Report Generation</a:t>
            </a:r>
          </a:p>
        </p:txBody>
      </p:sp>
      <p:cxnSp>
        <p:nvCxnSpPr>
          <p:cNvPr id="6" name="直接连接符 3">
            <a:extLst>
              <a:ext uri="{FF2B5EF4-FFF2-40B4-BE49-F238E27FC236}">
                <a16:creationId xmlns:a16="http://schemas.microsoft.com/office/drawing/2014/main" id="{E862B276-B42B-6384-D280-A84BD3478B50}"/>
              </a:ext>
            </a:extLst>
          </p:cNvPr>
          <p:cNvCxnSpPr/>
          <p:nvPr/>
        </p:nvCxnSpPr>
        <p:spPr>
          <a:xfrm>
            <a:off x="298383" y="707817"/>
            <a:ext cx="11636943" cy="1"/>
          </a:xfrm>
          <a:prstGeom prst="line">
            <a:avLst/>
          </a:prstGeom>
          <a:ln w="44450">
            <a:solidFill>
              <a:srgbClr val="2456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>
            <a:extLst>
              <a:ext uri="{FF2B5EF4-FFF2-40B4-BE49-F238E27FC236}">
                <a16:creationId xmlns:a16="http://schemas.microsoft.com/office/drawing/2014/main" id="{5190861C-D4FC-2EED-A00B-80E422F014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8175" y="29534"/>
            <a:ext cx="577150" cy="59405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5A06EAD-F8EF-F258-577A-94E0798D7FC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8" r="48"/>
          <a:stretch/>
        </p:blipFill>
        <p:spPr>
          <a:xfrm>
            <a:off x="436404" y="1037846"/>
            <a:ext cx="6820679" cy="355133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71307B95-EEC6-F123-077D-44417877DBD5}"/>
              </a:ext>
            </a:extLst>
          </p:cNvPr>
          <p:cNvSpPr/>
          <p:nvPr/>
        </p:nvSpPr>
        <p:spPr>
          <a:xfrm>
            <a:off x="3691234" y="1037845"/>
            <a:ext cx="3565849" cy="1481067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DA036FD6-4BE0-B345-AFFA-2D52A778BA32}"/>
              </a:ext>
            </a:extLst>
          </p:cNvPr>
          <p:cNvSpPr txBox="1"/>
          <p:nvPr/>
        </p:nvSpPr>
        <p:spPr>
          <a:xfrm>
            <a:off x="1772729" y="2259516"/>
            <a:ext cx="13672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图像编码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09CBDF5A-B7CA-C1BF-C3D8-AB970948D8DA}"/>
              </a:ext>
            </a:extLst>
          </p:cNvPr>
          <p:cNvSpPr txBox="1"/>
          <p:nvPr/>
        </p:nvSpPr>
        <p:spPr>
          <a:xfrm>
            <a:off x="3485841" y="3986479"/>
            <a:ext cx="13672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文本解码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E3D1F344-0C44-B48E-8183-2E007A41D0AD}"/>
              </a:ext>
            </a:extLst>
          </p:cNvPr>
          <p:cNvSpPr txBox="1"/>
          <p:nvPr/>
        </p:nvSpPr>
        <p:spPr>
          <a:xfrm>
            <a:off x="7398291" y="1859406"/>
            <a:ext cx="356584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主分支</a:t>
            </a:r>
            <a:r>
              <a:rPr lang="en-US" altLang="zh-CN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RG—</a:t>
            </a:r>
            <a:r>
              <a:rPr lang="zh-CN" altLang="en-US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报告生成</a:t>
            </a:r>
            <a:endParaRPr lang="zh-CN" altLang="en-US" sz="2000" dirty="0">
              <a:solidFill>
                <a:srgbClr val="C00000"/>
              </a:solidFill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0E9FF9BC-D58D-9395-D655-D54298AA1E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1889" y="2385130"/>
            <a:ext cx="4263436" cy="85676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7E53E7B6-D87C-213F-8E41-D259674DA2A4}"/>
                  </a:ext>
                </a:extLst>
              </p:cNvPr>
              <p:cNvSpPr txBox="1"/>
              <p:nvPr/>
            </p:nvSpPr>
            <p:spPr>
              <a:xfrm>
                <a:off x="7903383" y="3508992"/>
                <a:ext cx="332568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zh-CN" sz="2000" b="1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1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𝑳</m:t>
                              </m:r>
                            </m:e>
                            <m:sub>
                              <m:r>
                                <a:rPr lang="en-US" altLang="zh-CN" sz="2000" b="1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𝑪𝑬</m:t>
                              </m:r>
                            </m:sub>
                          </m:sSub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 </m:t>
                          </m:r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𝑳</m:t>
                          </m:r>
                        </m:e>
                        <m:sub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𝑺</m:t>
                          </m:r>
                        </m:sub>
                      </m:sSub>
                      <m:r>
                        <a:rPr lang="en-US" altLang="zh-CN" sz="2000" b="1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𝑳</m:t>
                          </m:r>
                        </m:e>
                        <m:sub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𝑾</m:t>
                          </m:r>
                        </m:sub>
                      </m:sSub>
                    </m:oMath>
                  </m:oMathPara>
                </a14:m>
                <a:endParaRPr lang="en-US" altLang="zh-CN" sz="2000" b="1" i="1" dirty="0"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7E53E7B6-D87C-213F-8E41-D259674DA2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3383" y="3508992"/>
                <a:ext cx="3325680" cy="400110"/>
              </a:xfrm>
              <a:prstGeom prst="rect">
                <a:avLst/>
              </a:prstGeom>
              <a:blipFill>
                <a:blip r:embed="rId6"/>
                <a:stretch>
                  <a:fillRect b="-187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组合 16">
            <a:extLst>
              <a:ext uri="{FF2B5EF4-FFF2-40B4-BE49-F238E27FC236}">
                <a16:creationId xmlns:a16="http://schemas.microsoft.com/office/drawing/2014/main" id="{AABE5ECB-9786-FFDA-55AD-02DC200897A8}"/>
              </a:ext>
            </a:extLst>
          </p:cNvPr>
          <p:cNvGrpSpPr>
            <a:grpSpLocks noChangeAspect="1"/>
          </p:cNvGrpSpPr>
          <p:nvPr/>
        </p:nvGrpSpPr>
        <p:grpSpPr>
          <a:xfrm>
            <a:off x="642018" y="4891483"/>
            <a:ext cx="7261365" cy="568525"/>
            <a:chOff x="410524" y="5757824"/>
            <a:chExt cx="10022630" cy="784717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57570F5A-1FD2-8707-7C6D-620AA1109B4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85670" b="57083"/>
            <a:stretch/>
          </p:blipFill>
          <p:spPr>
            <a:xfrm>
              <a:off x="410524" y="5820154"/>
              <a:ext cx="1348322" cy="576867"/>
            </a:xfrm>
            <a:prstGeom prst="rect">
              <a:avLst/>
            </a:prstGeom>
          </p:spPr>
        </p:pic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B6936B4C-52BC-1D15-A52A-6EC8F034ED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41620" r="7958"/>
            <a:stretch/>
          </p:blipFill>
          <p:spPr>
            <a:xfrm>
              <a:off x="1772729" y="5757824"/>
              <a:ext cx="8660425" cy="784717"/>
            </a:xfrm>
            <a:prstGeom prst="rect">
              <a:avLst/>
            </a:prstGeom>
          </p:spPr>
        </p:pic>
      </p:grpSp>
      <p:pic>
        <p:nvPicPr>
          <p:cNvPr id="19" name="图片 18">
            <a:extLst>
              <a:ext uri="{FF2B5EF4-FFF2-40B4-BE49-F238E27FC236}">
                <a16:creationId xmlns:a16="http://schemas.microsoft.com/office/drawing/2014/main" id="{724B38BA-7589-1F23-C44F-EFBDCA35026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6575" y="5572036"/>
            <a:ext cx="4256528" cy="457691"/>
          </a:xfrm>
          <a:prstGeom prst="rect">
            <a:avLst/>
          </a:prstGeom>
        </p:spPr>
      </p:pic>
      <p:grpSp>
        <p:nvGrpSpPr>
          <p:cNvPr id="33" name="组合 32">
            <a:extLst>
              <a:ext uri="{FF2B5EF4-FFF2-40B4-BE49-F238E27FC236}">
                <a16:creationId xmlns:a16="http://schemas.microsoft.com/office/drawing/2014/main" id="{2A5564E3-83D9-6974-3D07-25F8794BABB4}"/>
              </a:ext>
            </a:extLst>
          </p:cNvPr>
          <p:cNvGrpSpPr>
            <a:grpSpLocks noChangeAspect="1"/>
          </p:cNvGrpSpPr>
          <p:nvPr/>
        </p:nvGrpSpPr>
        <p:grpSpPr>
          <a:xfrm>
            <a:off x="685562" y="6229753"/>
            <a:ext cx="5698531" cy="426218"/>
            <a:chOff x="2471562" y="5564039"/>
            <a:chExt cx="8026021" cy="600301"/>
          </a:xfrm>
        </p:grpSpPr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703FB615-C571-0327-BBC9-D8DAE7EFDBF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45828" b="43112"/>
            <a:stretch/>
          </p:blipFill>
          <p:spPr>
            <a:xfrm>
              <a:off x="2471562" y="5564039"/>
              <a:ext cx="4785521" cy="600301"/>
            </a:xfrm>
            <a:prstGeom prst="rect">
              <a:avLst/>
            </a:prstGeom>
          </p:spPr>
        </p:pic>
        <p:pic>
          <p:nvPicPr>
            <p:cNvPr id="25" name="图片 24">
              <a:extLst>
                <a:ext uri="{FF2B5EF4-FFF2-40B4-BE49-F238E27FC236}">
                  <a16:creationId xmlns:a16="http://schemas.microsoft.com/office/drawing/2014/main" id="{E252D4F6-0615-83BC-5446-809BC49A06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t="46124" r="66227"/>
            <a:stretch/>
          </p:blipFill>
          <p:spPr>
            <a:xfrm>
              <a:off x="7514078" y="5566295"/>
              <a:ext cx="2983505" cy="568525"/>
            </a:xfrm>
            <a:prstGeom prst="rect">
              <a:avLst/>
            </a:prstGeom>
          </p:spPr>
        </p:pic>
      </p:grpSp>
      <p:sp>
        <p:nvSpPr>
          <p:cNvPr id="36" name="文本框 35">
            <a:extLst>
              <a:ext uri="{FF2B5EF4-FFF2-40B4-BE49-F238E27FC236}">
                <a16:creationId xmlns:a16="http://schemas.microsoft.com/office/drawing/2014/main" id="{C4A43938-D3FE-284D-A4B9-7A680383C235}"/>
              </a:ext>
            </a:extLst>
          </p:cNvPr>
          <p:cNvSpPr txBox="1"/>
          <p:nvPr/>
        </p:nvSpPr>
        <p:spPr>
          <a:xfrm>
            <a:off x="8308815" y="4960944"/>
            <a:ext cx="60987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句子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LSTM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的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CE Loss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5ED501D1-64A2-33A7-A831-31A8AB5F2ABB}"/>
              </a:ext>
            </a:extLst>
          </p:cNvPr>
          <p:cNvSpPr txBox="1"/>
          <p:nvPr/>
        </p:nvSpPr>
        <p:spPr>
          <a:xfrm>
            <a:off x="5324938" y="5616215"/>
            <a:ext cx="60987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单词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LSTM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的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CE Loss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46FE3317-E23C-6219-DC01-5347B3EF2C0E}"/>
              </a:ext>
            </a:extLst>
          </p:cNvPr>
          <p:cNvSpPr txBox="1"/>
          <p:nvPr/>
        </p:nvSpPr>
        <p:spPr>
          <a:xfrm>
            <a:off x="6754247" y="6258196"/>
            <a:ext cx="60987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生成报告的语义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loss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37753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15245</TotalTime>
  <Words>1420</Words>
  <Application>Microsoft Macintosh PowerPoint</Application>
  <PresentationFormat>宽屏</PresentationFormat>
  <Paragraphs>248</Paragraphs>
  <Slides>29</Slides>
  <Notes>29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41" baseType="lpstr">
      <vt:lpstr>等线</vt:lpstr>
      <vt:lpstr>等线 Light</vt:lpstr>
      <vt:lpstr>系统字体常规体</vt:lpstr>
      <vt:lpstr>PingFang SC</vt:lpstr>
      <vt:lpstr>Arial</vt:lpstr>
      <vt:lpstr>Cambria Math</vt:lpstr>
      <vt:lpstr>Comic Sans MS</vt:lpstr>
      <vt:lpstr>Courier New</vt:lpstr>
      <vt:lpstr>Times New Roman</vt:lpstr>
      <vt:lpstr>Wingdings</vt:lpstr>
      <vt:lpstr>Wingdings 2</vt:lpstr>
      <vt:lpstr>Office 主题​​</vt:lpstr>
      <vt:lpstr>Medical Image Captioning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Diffusion Models</dc:title>
  <dc:creator>黄 梦琪</dc:creator>
  <cp:lastModifiedBy>Zhang JJing</cp:lastModifiedBy>
  <cp:revision>162</cp:revision>
  <cp:lastPrinted>2022-07-01T08:13:47Z</cp:lastPrinted>
  <dcterms:created xsi:type="dcterms:W3CDTF">2022-06-01T14:01:49Z</dcterms:created>
  <dcterms:modified xsi:type="dcterms:W3CDTF">2022-10-21T09:29:21Z</dcterms:modified>
</cp:coreProperties>
</file>